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301" r:id="rId34"/>
    <p:sldId id="300" r:id="rId35"/>
    <p:sldId id="302" r:id="rId36"/>
    <p:sldId id="280" r:id="rId37"/>
    <p:sldId id="27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70" d="100"/>
          <a:sy n="70" d="100"/>
        </p:scale>
        <p:origin x="107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DE20-88B4-C005-F8A4-22D8AEE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3949C2-35A0-5879-FE44-69CB2F09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0461AC-37BB-8A53-6504-F4349AE1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99F67-1A52-0675-BA9D-92145683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228724"/>
            <a:ext cx="8765969" cy="4795132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64149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3.99e-05;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35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5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86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17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48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55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286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117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2948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7" y="1016090"/>
            <a:ext cx="9823486" cy="51227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36640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0.0008;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4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9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049593"/>
            <a:ext cx="7249553" cy="50746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3" y="947525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0.0008;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4" y="134875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134875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64" y="134875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29" y="134875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834" y="383125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383125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383125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629" y="38312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958084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FDBB67-460C-7C6D-9FFF-005B245D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84554"/>
            <a:ext cx="11449049" cy="4665127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209953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6763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3658025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1401478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1401478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3658025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1420262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3687369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3687369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140534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891072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15170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66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Drop out: 0.2, Learning rate: 0.001,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86" y="1197898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2" y="1208166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38" y="1208166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564" y="120816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86" y="368701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112" y="3687019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838" y="3687019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6564" y="371181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80A12F-776A-1DF0-69A7-64E6DF1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7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2A8E8A-7909-033E-69E9-C13B5DC3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5" y="122872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1307371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1307371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1307371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1307371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3661133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3661133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3661133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366113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9FC3-9140-61DD-4E9A-755BBBB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DB01-ACBC-8368-DAD7-8FB8B2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2A3E-1B54-F3E2-B612-221DAF7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AE667-592B-C8BC-5815-DE8E5F6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037EB-5FD4-3954-2735-0DC97A3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15" name="Grafik 14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23806189-42E8-5DA4-8E33-45ACB39B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6" y="1033050"/>
            <a:ext cx="9973383" cy="47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7ABD652-C8D0-9572-3125-F6EBB88B6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ABA8-3A5A-1D62-994D-A08E4A6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0930A1-4B47-44C6-80F0-EB04AC81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2E0076F-543A-1E3C-5819-D6760C69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Stopping: Due to overfitting and low generalization </a:t>
            </a:r>
            <a:r>
              <a:rPr lang="en-US" dirty="0">
                <a:sym typeface="Wingdings" panose="05000000000000000000" pitchFamily="2" charset="2"/>
              </a:rPr>
              <a:t> patience value should be improved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Drop out rate,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, Learning rate </a:t>
            </a:r>
            <a:r>
              <a:rPr lang="de-DE" dirty="0" err="1"/>
              <a:t>scheduler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FA1A-9DB9-7F51-B7F6-1659A09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44AE3-8062-54A0-B34E-FECF198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84B9-D200-ECB6-7F52-551214E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5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Fine-tuning </a:t>
            </a:r>
            <a:r>
              <a:rPr lang="de-DE" dirty="0" err="1"/>
              <a:t>Diffusionmodel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prompts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850</Words>
  <Application>Microsoft Office PowerPoint</Application>
  <PresentationFormat>Breitbild</PresentationFormat>
  <Paragraphs>233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Ds2 – VisionTransformer</vt:lpstr>
      <vt:lpstr>Conclusion</vt:lpstr>
      <vt:lpstr>Conclusion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Chiara Perocco</cp:lastModifiedBy>
  <cp:revision>223</cp:revision>
  <dcterms:created xsi:type="dcterms:W3CDTF">2024-09-10T11:38:08Z</dcterms:created>
  <dcterms:modified xsi:type="dcterms:W3CDTF">2025-01-16T16:53:34Z</dcterms:modified>
</cp:coreProperties>
</file>