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71" r:id="rId15"/>
    <p:sldId id="270" r:id="rId16"/>
    <p:sldId id="272" r:id="rId17"/>
    <p:sldId id="273" r:id="rId18"/>
    <p:sldId id="274" r:id="rId19"/>
    <p:sldId id="276" r:id="rId20"/>
    <p:sldId id="275" r:id="rId21"/>
    <p:sldId id="279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21384</Words>
  <Application>Microsoft Office PowerPoint</Application>
  <PresentationFormat>Breitbild</PresentationFormat>
  <Paragraphs>124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AlexNet- Labels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Reiter, Anna</cp:lastModifiedBy>
  <cp:revision>35</cp:revision>
  <dcterms:created xsi:type="dcterms:W3CDTF">2024-12-10T12:13:33Z</dcterms:created>
  <dcterms:modified xsi:type="dcterms:W3CDTF">2024-12-17T09:10:34Z</dcterms:modified>
</cp:coreProperties>
</file>