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82" r:id="rId14"/>
    <p:sldId id="283" r:id="rId15"/>
    <p:sldId id="284" r:id="rId16"/>
    <p:sldId id="285" r:id="rId17"/>
    <p:sldId id="286" r:id="rId18"/>
    <p:sldId id="271" r:id="rId19"/>
    <p:sldId id="270" r:id="rId20"/>
    <p:sldId id="272" r:id="rId21"/>
    <p:sldId id="273" r:id="rId22"/>
    <p:sldId id="274" r:id="rId23"/>
    <p:sldId id="276" r:id="rId24"/>
    <p:sldId id="275" r:id="rId25"/>
    <p:sldId id="279" r:id="rId26"/>
    <p:sldId id="277" r:id="rId27"/>
    <p:sldId id="278" r:id="rId28"/>
    <p:sldId id="280" r:id="rId29"/>
    <p:sldId id="281" r:id="rId30"/>
    <p:sldId id="287" r:id="rId31"/>
    <p:sldId id="290" r:id="rId32"/>
    <p:sldId id="288" r:id="rId33"/>
    <p:sldId id="289" r:id="rId34"/>
    <p:sldId id="291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xmlns="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F32513A5-1A7C-4658-B371-DA5869B1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5" y="1582533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xmlns="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- Labels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D064DB0F-8769-48E6-A427-FE9967D8F4B4}"/>
              </a:ext>
            </a:extLst>
          </p:cNvPr>
          <p:cNvSpPr txBox="1"/>
          <p:nvPr/>
        </p:nvSpPr>
        <p:spPr>
          <a:xfrm>
            <a:off x="308758" y="1389413"/>
            <a:ext cx="114676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Precision: 0.8769</a:t>
            </a:r>
          </a:p>
          <a:p>
            <a:r>
              <a:rPr lang="de-DE" sz="1200" dirty="0"/>
              <a:t>Recall: 0.8705</a:t>
            </a:r>
          </a:p>
          <a:p>
            <a:r>
              <a:rPr lang="de-DE" sz="1200" dirty="0"/>
              <a:t>F1-Score: 0.8700</a:t>
            </a:r>
          </a:p>
          <a:p>
            <a:r>
              <a:rPr lang="de-DE" sz="1000" dirty="0"/>
              <a:t>Labels Testdaten: [4, 24, 22, 5, 5, 8, 22, 3, 17, 13, 0, 18, 4, 25, 8, 6, 1, 11, 25, 2, 2, 8, 25, 8, 8, 3, 13, 22, 21, 22, 0, 14, 17, 17, 20, 7, 12, 6, 18, 20, 21, 23, 16, 25, 9, 3, 2, 11, 23, 18, 11, 21, 3, 21, 20, 0, 25, 16, 24, 16, 22, 13, 2, 24, 21, 18, 9, 15, 24, 17, 20, 5, 24, 5, 9, 18, 13, 8, 15, 13, 5, 23, 6, 6, 22, 12, 3, 8, 0, 5, 20, 19, 5, 25, 13, 19, 9, 12, 16, 2, 20, 20, 24, 10, 16, 19, 5, 11, 14, 10, 23, 13, 17, 11, 12, 23, 8, 13, 15, 24, 1, 2, 9, 20, 5, 7, 19, 2, 20, 4, 18, 23, 15, 14, 6, 22, 23, 22, 19, 4, 17, 23, 4, 15, 25, 14, 7, 19, 22, 1, 6, 21, 12, 3, 7, 3, 6, 6, 21, 20, 15, 21, 13, 1, 23, 0, 19, 17, 7, 3, 11, 19, 22, 20, 20, 7, 23, 17, 22, 22, 13, 20, 2, 5, 14, 20, 11, 25, 21, 20, 0, 24, 17, 0, </a:t>
            </a:r>
          </a:p>
          <a:p>
            <a:r>
              <a:rPr lang="de-DE" sz="1000" dirty="0"/>
              <a:t>12, 12, 14, 25, 2, 14, 4, 10, 2, 8, 6, 19, 16, 18, 2, 20, 2, 12, 3, 8, 7, 25, 20, 16, 22, 3, 12, 11, 25, 13, 8, 18, 8, 8, 10, 5, 20, 16, 19, 10, 20, 14, 17, 13, 19, 24, 15, 23, 4, 5, 10, 0, 18, 10, 14, 14, 23, 17, 3, 7, 0, 21, 3, 10, 15, 9, 9, 13, 12, 2, 10, 24, 2, 15, 18, 22, 1, 17, 3, 23, 7, 7, 22, 3, 15, 13, 5, 8, 24, 6, 5, 3, 1, 25, 21, 24, 14, 25, 11, 9, 0, 25, 24, 12, 17, 12, 21, 10, 24, 14, 8, 25, 8, 9, 16, 25, 3, 11, 11, 13, 2, 11, 7, 25, 9, 4, 15, 13, 2, 14, 5, 5, 4, 4, </a:t>
            </a:r>
          </a:p>
          <a:p>
            <a:r>
              <a:rPr lang="de-DE" sz="1000" dirty="0"/>
              <a:t>7, 10, 7, 10, 1, 14, 21, 7, 18, 23, 11, 1, 20, 2, 9, 20, 4, 14, 11, 7, 18, 7, 2, 16, 11, 18, 24, 9, 21, 0, 14, 13, 23, 3, 22, 7, 23, 6, 2, 0, 3, 19, 16, 19, 4, 8, 0, 21, 14, 10, 3, 9, 13, 19, 13, 22, 0, 6, 23, 16, 7, 4, 7, 23, 10, 4, 9, 5, 25, 0, 6, 8, 17, 13, 0, 19, 10, 6, 17, 5, 16, 22, 23, 7, 9, 14, 0, 1, 7, 8, 4, 21, 24, 24, 18, 17, 15, 8, 7, 13, 11, 9, 2, 13, 21, 2, 15, 17, 12, 4, 24, 9, 24, 14, 2, 12, 17, 16, 6, 10, 12, 4, 9, 17, 16, 4, 19, 18, 19, 7, 8, 4, 6, 14, 15, 5, 13, 20, 16, 22, 15, 6, 10, 6, 4, 1, 15, 16, 25, 3, 18, 15, 14, 22, 5, 2, 1, 9, 22, 5, 6, 1, 23, 23, 6, 21, 8, 21, 6, 11, 14, 1, 19, 19, 22, 4, 15, 20, 8, 15, 7, 8, 18, 23, 10, 9, 12, 4, 22, 17, 22, 15, 6, 10, 5, 18, 5, 17, 25, 11, 11, 19, 2, 22, 11, 12, 18, 1, 0, 10, 8, 1, 3, 6, 17, 22, 16, 2, 19, 14, 5, 25, 23, 1, 2, 6, 25, 25, 17, 21, 5, 21, 0, 1, 3, 11, 18, 12, 18, 17, 25, 12, 7, 15, 21, 6, 13, 13, 1, 18, 15, 7, 14, 20, 24, 21, 23, 0, 17, 18, 24, 0, 1, 9, 14, 20, 7, 1, 16, 2, 16, 11, 8, 17, 3, 10, 24, 1, 15, 18, 1, 15, 15, 25, 8, 23, 1, 1, 15, 12, 10, 16, 17, 13, 9, 9, 11, 7, 22, 12, 25, 10, 1, 21, 11, 20, 19, 20, 20, 18, 4, 0, 8, 14, 14, 5, 12, 17, 25, 13, 10, 6, 9, 19, 4, 24, 12, 1, 16, 10, 8, 24, 18, 25, 6, 0, 10, 3, 23, 16, 17, 12, 16, 0, 12, 16, 24, 5, 15, 18, 1, 9, 19, 19, 9, 3, 25, 4, 7, 24, 16, 11, 10, 21, 23, 10, 6, 13, 10, 6, 0, 21, 11, 4, 25, 23, 19, 20, 9, 11, 24, 18, 23, 22, 17, 15, 18, 21, 14, 11, 5, 24, 5, 18, 12, 3, 13, 13, 14, 20, 8, 0, 14, 21, 12, 0, 9, 0, 16, 0, 12, 11, 1, 4, 3, 9, 2, 3, 3, 0, 22, 10, 2, 15, 11, 9, 24, 24, 5, 12, 22, 4, 4, 3, 7, 16, 15, 4, 1, 1, 19, 23, 19, 19, 12, 21, 19, 16, 16, 2, 6, 21]</a:t>
            </a:r>
          </a:p>
          <a:p>
            <a:r>
              <a:rPr lang="de-DE" sz="1000" dirty="0"/>
              <a:t>vorhergesagte Testdaten: [4, 24, 22, 5, 5, 8, 21, 3, 17, 13, 0, 18, 4, 25, 8, 6, 5, 11, 3, 2, 2, 0, 25, 8, 11, 3, 13, 22, 21, 22, 0, 14, 17, 22, 20, 15, 0, 6, 18, 20, 20, 23, 16, 25, 9, 3, 2, 11, 23, 18, 11, 21, 3, 21, 20, 0, 25, 16, 11, 16, </a:t>
            </a:r>
          </a:p>
          <a:p>
            <a:r>
              <a:rPr lang="de-DE" sz="1000" dirty="0"/>
              <a:t>22, 13, 2, 24, 21, 4, 9, 16, 24, 17, 20, 5, 24, 5, 9, 18, 13, 8, 15, 13, 5, 5, 2, 6, 22, 0, 3, 8, 0, 5, 20, 19, 5, 25, 3, 19, 9, 12, 16, 2, 20, 20, 24, 22, 16, 19, 5, 11, 14, 10, 23, 13, 20, 11, 4, 23, 8, 13, 15, 3, 1, 2, 9, 20, 5, 7, 19, 2, </a:t>
            </a:r>
          </a:p>
          <a:p>
            <a:r>
              <a:rPr lang="de-DE" sz="1000" dirty="0"/>
              <a:t>20, 4, 18, 23, 15, 14, 6, 22, 23, 22, 0, 4, 17, 23, 4, 15, 25, 14, 7, 19, 22, 1, 6, 21, 12, 3, 7, 3, 6, 6, 21, 20, 15, 21, 13, 1, 19, 0, 19, 17, 7, 3, 11, 19, 22, 20, 20, 7, 23, 17, 22, 22, 13, 20, 2, 5, 14, 20, 11, 25, 10, 20, 0, 24, 17, 0, </a:t>
            </a:r>
          </a:p>
          <a:p>
            <a:r>
              <a:rPr lang="de-DE" sz="1000" dirty="0"/>
              <a:t>12, 12, 14, 25, 2, 14, 4, 10, 2, 8, 6, 19, 16, 18, 2, 20, 2, 12, 14, 8, 15, 10, 20, 16, 22, 3, 12, 11, 25, 13, 8, 18, 8, 23, 10, 5, 20, 16, 24, 10, 20, 14, 17, 18, 19, 24, 15, 23, 4, 5, 20, 0, 18, 17, 14, 14, 23, 17, 3, 7, 0, 21, 3, 10, 15, 9, 9, 13, 13, 2, 10, 24, 2, 15, 18, 22, 1, 17, 3, 23, 7, 7, 22, 3, 15, 13, 5, 4, 24, 7, 5, 17, 1, 25, 22, 24, 14, 25, 11, 9, 0, 3, 24, 12, 10, 0, 21, 10, 24, 14, 8, 25, 8, 9, 16, 25, 3, 11, 11, 13, 3, 11, 7, 25, 9, 5, 15, 13, 2, 14, 5, 5, 4, 4, 7, 22, 7, 10, 1, 18, 21, 7, 0, 23, 11, 1, 20, 2, 9, 20, 4, 14, 11, 7, 18, 7, 2, 16, 11, 18, 24, 9, 21, 0, 14, 13, 23, 3, 22, 7, 23, 6, 2, 0, 3, 0, 16, 19, 4, 8, 0, 21, 14, 10, 3, 9, 5, 19, 13, 22, 0, 6, 23, 16, 7, 4, 7, 23, 10, 4, 8, 5, 25, 0, 6, 8, 17, 13, 0, 19, 10, 6, 17, 5, 16, 22, 23, 7, 9, 12, 0, 1, 7, 0, 4, 21, 24, 24, 18, 17, 15, 8, 7, 12, 11, 9, 2, 13, 22, 2, 15, 17, 0, 4, 24, 9, 24, 14, 2, 12, 17, 16, 6, 22, 12, 4, 9, 17, 16, 4, 19, 4, 19, 7, 8, 4, 6, 14, 15, 5, 13, 20, 16, 22, 15, 6, 21, 6, 4, 1, 15, 16, 25, 3, 0, 15, 14, 22, 5, 2, 1, 9, 21, 5, 6, 1, 23, 23, 18, 21, 8, 21, 6, 11, 14, 1, 19, 11, 22, 4, 15, 20, 8, 15, 7, 10, 23, 19, 21, 9, 12, 4, 22, 17, 22, 15, 6, 10, 5, 8, 5, 17, 25, 11, 11, 19, 2, 22, 11, 12, 0, 1, 0, 10, 10, 1, 3, 8, 17, 22, 16, 2, 19, 14, 5, 25, 23, 1, 2, 6, 25, 25, 17, 22, 5, 21, 0, 1, 3, 11, 18, 12, 18, 23, 25, 4, 7, 15, 21, 6, 13, 13, 1, 0, 15, 7, 5, 20, 24, 22, 25, 0, 17, 18, 24, 0, 1, 9, 14, 20, 7, 1, 16, 2, 16, 11, </a:t>
            </a:r>
          </a:p>
          <a:p>
            <a:r>
              <a:rPr lang="de-DE" sz="1000" dirty="0"/>
              <a:t>8, 17, 3, 10, 24, 1, 6, 18, 1, 15, 15, 25, 8, 23, 1, 1, 15, 12, 10, 16, 20, 12, 9, 23, 11, 7, 22, 12, 25, 10, 1, 20, 11, 20, 19, 20, 20, 18, 4, 0, 18, 14, 14, 5, 12, 20, 25, 16, 10, 6, 9, 24, 4, 24, 12, 1, 16, 10, 8, 24, 0, 25, 6, 0, 10, 3, 20, 16, 17, 12, 16, 0, 12, 16, 24, 5, 15, 18, 1, 24, 19, 19, 9, 3, 25, 4, 7, 23, 16, 11, 8, 21, 5, 10, 6, 12, 10, 6, 0, 22, 11, 4, 25, 23, 19, 20, 9, 11, 24, 18, 23, 21, 17, 15, 18, 22, 14, 11, 5, 25, 5, 18, 12, 3, 13, 13, 14, 17, 8, 0, 14, 22, 12, 13, 9, 0, 16, 0, 12, 11, 1, 4, 3, 9, 2, 3, 3, 0, 22, 10, 2, 15, 24, 9, 24, 24, 5, 12, 22, 4, 0, 3, 7, 16, 15, 4, 1, 1, 19, 18, 19, 19, 12, 21, 19, 16, 2, 2, 6, 21]</a:t>
            </a:r>
          </a:p>
        </p:txBody>
      </p:sp>
    </p:spTree>
    <p:extLst>
      <p:ext uri="{BB962C8B-B14F-4D97-AF65-F5344CB8AC3E}">
        <p14:creationId xmlns:p14="http://schemas.microsoft.com/office/powerpoint/2010/main" val="33420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779CB-39BD-4D78-99DA-D05FB829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7" y="1490353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816B13E9-5249-4CA4-A35C-5986BA9B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719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06299A92-39CC-407C-9E6D-FD10FB52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681225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B3D05ACD-4BA4-4ED1-8118-57BAE2BF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681225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8F3F2480-A696-41BE-BB9D-CE16ECF8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677618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99F321E4-6331-4E11-83E0-2F962352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97878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B1275EFF-ED71-49FA-94FE-2CE08AD21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4297878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5678B9CE-3CD7-467D-9B10-379F15D1A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4297878"/>
            <a:ext cx="2133600" cy="21336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DD39D264-4BC7-485D-862A-ECF9A3A6C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429787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A456BD08-1E6D-4A73-8DF6-19DC0743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0" y="843811"/>
            <a:ext cx="11010405" cy="55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xmlns="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xmlns="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xmlns="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xmlns="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xmlns="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xmlns="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xmlns="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xmlns="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C8BA7A4-3887-BBC2-DB11-C3E41078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Model_3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7E9BB3B3-C33E-E6D4-B884-B0E81F04763D}"/>
              </a:ext>
            </a:extLst>
          </p:cNvPr>
          <p:cNvSpPr txBox="1"/>
          <p:nvPr/>
        </p:nvSpPr>
        <p:spPr>
          <a:xfrm>
            <a:off x="838199" y="1525209"/>
            <a:ext cx="1014523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Precision: 0.9387</a:t>
            </a:r>
          </a:p>
          <a:p>
            <a:r>
              <a:rPr lang="en-US" sz="800" dirty="0"/>
              <a:t>Recall: 0.9360</a:t>
            </a:r>
          </a:p>
          <a:p>
            <a:r>
              <a:rPr lang="en-US" sz="800" dirty="0"/>
              <a:t>F1-Score: 0.9359</a:t>
            </a:r>
          </a:p>
          <a:p>
            <a:r>
              <a:rPr lang="en-US" sz="800" dirty="0"/>
              <a:t>Labels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12, 2, 24, 9, 23, 20, 8, 23, 6, 19, 20, 8, 19, 14, 4, 13, 15, 14, 25, 13, 21, 21, 15, 25, 1, 17, 0, 20, 1, 9, 4, 8, 5, 17, 4, 22, 0, 17, 4, 15, 21, 18, 10, 9, 21, 17, 20, 14, 13, 14, 16, 16, 10, 24, 18, 4, 5, 21, 12, 12, 17, 9, 12, 13, 9, 9, 18, 13, 12, 23, 6, 13, 17, 5, 7, 16, 19, 16, 10, 6, 8, 9, 14, 5, 3, 23, 11, 18, 9, 12, 15, 25, 16, 15, 1, 25, 2, 4, 8, 13, 9, 1, 20, 7, 22, 22, 7, 0, 24, 7, 8, 24, 24, 21, 1, 7, 17, 9, 17, 14, 1, 22, 25, 8, 9, 4, 23, 5, 20, 11, 14, 15, 22, 22, 11, 17, 25, 23, 6, 10, 13, 24, 1, 16, 9, 7, 0, 0, 3, 5, 11, 21, 13, 2, 10, 0, 20, 21, 21, 8, 12, 24, 20, 8, 24, 6, 12, 8, 23, 3, 24, 2, 13, 1, 23, 24, 9, 14, 21, 1, 23, 22, 21, 11, 22, 22, 3, 16, 18, 16, 6, 8, 6, 9, 9, 20, 14, 20, 5, 19, 8, 13, 14, 3, 19, 11, 21, 9, 24, 20, 8, 14, 14, 15, 0, 7, 6, 8, 9, 1, 8, 2, 11, 17, 20, 17, 15, 2, 18, 1, 0, 7, 11, 2, 11, 9, 9, 4, 12, 10, 23, 12, 21, 19, 17, 2, 20, 6, 23, 3, 12, 0, 20, 24, 16, 22, 15, 20, 17, 23, 4, 13, 14, 13, 25, 11, 2, 3, 4, 20, 7, 18, 5, 5, 13, 13, 8, 17, 8, 6, 21, 22, 11, 1, 4, 9, 3, 3, 13, 21, 7, 11, 9, 24, 6, 23, 22, 2, 7, 0, 0, 4, 5, 6, 25, 0, 21, 23, 20, 12, 25, 6, 14, 20, 3, 24, 10, 19, 16, 14, 7, 10, 21, 20, 12, 11, 8, 4, 17, 0, 17, 11, 19, 5, 6, 17, 10, 24, 25, 15, 19, 5, 1, 0, 1, 2, 15, 22, 3, 1, 13, 12, 20, 1, 15, 6, 17, 24, 0, 21, 2, 3, 1, 2, 1, 18, 3, 8, 17, 18, 2, 11, 20, 11, 5, 23, 4, 3, 11, 8, 21, 9, 14, 11, 6, 25, 11, 12, 19, 14, 17, 6, 14, 25, 14, 8, 6, 23, 4, 24, 4, 4, 7, 7, 0, 8, 19, 24, 20, 22, 19, 20, 11, 21, 7, 20, 23, 24, 19, 15, 4, 21, 13, 3, 25, 13, 22, 2, 7, 11, 19, 5, 17, 20, 11, 18, 19, 23, 1, 3, 21, 4, 19, 12, 18, 19, 22, 6, 7, 11, 13, 9, 0, 19, 17, 25, 9, 9, 9, 0, 3, 4, 23, 1, 14, 1, 5, 15, 8, 7, 6, 12, 3, 20, 7, 1, 5, 23, 24, 14, 11, 9, 22, 12, 3, 20, 12, 22, 25, 1, 2, 10, 10, 22, 14, 17, 6, 24, 19, 8, 23, 0, 24, 19, 5, 7, 16, 9, 22, 10, 8, 5, 15, 22, 13, 14, 2, 19, 11, 12, 18, 16, 15, 19, 0, 20, 0, 2, 5, 17, 13, 3, 2, 18, 18, 4, 16, 8, 15, 8, 21, 7, 22, 25, 6, 18, 11, 13, 12, 16, 5, 20, 5, 1, 1, 11, 14, 6, 10, 20, 7, 6, 18, 25, 0, 10, 6, 11, 1, 6, 1, 12, 25, 25, 0, 19, 1, 2, 25, 22, 10, 12, 22, 22, 25, 10, 16, 15, 12, 11, 12, 12, 18, 10, 7, 16, 22, 18, 20, 9, 20, 19, 11, 18, 25, 24, 12, 8, 10, 5, 23, 2, 3, 17, 4, 21, 4, 7, 10, 17, 14, 16, 0, 10, 6, 8, 12, 25, 0, 15, 3, 19, 5, 15, 21, 16, 1, 24, 14, 11, 3, 20, 0, 3, 4, 14, 24, 9, 6, 5, 7, 13, 0, 6, 6, 23, 9, 19, 14, 25, 10, 21, 20, 1, 16, 0, 22, 14, 7, 3, 16, 6, 21, 1, 19, 22, 2, 7, 14, 25, 25, 17, 0, 9, 23, 5, 3, 21, 23, 17, 11, 1, 24, 11, 7, 19, 0, 25, 2, 4, 15, 18, 19, 19, 22, 11, 5, 16, 21, 18, 2, 3, 14, 10, 7, 6, 3, 16, 17, 3, 12, 21, 10, 15, 1, 17, 0, 15, 16, 8, 18, 17, 14, 3, 22, 10, 24, 1, 6, 14, 24, 18, 22, 23, 19, 18, 0, 16, 3, 5, 1, 24, 21, 10, 18, 7, 10, 21, 21, 18, 22, 0, 5, 18, 5, 4, 21, 13, 6, 22, 4, 20, 18, 10, 8, 22, 25, 17, 21, 5, 8, 16, 15, 6, 8, 10, 2, 23, 12, 0, 16, 18, 24, 25, 23, 18, 6, 8, 2, 0, 20, 2, 11, 20, 24, 22, 14, 21, 17, 13, 20, 22, 1, 9, 10, 8, 21, 14, 23, 13, 0, 9, 3, 8, 12, 0, 17, 16, 15, 24, 3, 16, 0, 3, 6, 23, 11, 12, 10, 23, 10, 2, 5, 16, 11, 25, 19, 14, 1, 19, 12, 20, 17, 1, 10, 7, 8, 4, 18, 2, 16, 9, 20, 5, 25, 22, 2, 2, 13, 23, 15, 14, 11, 10,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13, 15, 8, 19, 25, 15, 2, 1, 22, 23, 5, 9, 7, 24, 10, 3, 14, 25, 24, 10, 19, 24, 10, 3, 19, 25, 25, 16, 19, 5, 4, 21, 3, 0, 11, 24, 2, 23, 3, 17, 14, 21, 25, 13, 12, 13, 23, 12, 4, 15, 16, 9, 10, 4, 19, 24, 14, 10, 3, 21, 12, 12, 10, 5, 5, 10, 1, 23, 14, 10, 11, 18, 4, 21, 18, 25, 3, 21, 0, 19, 23, 22, 8, 21, 2, 20, 6, 24, 9, 17, 3, 15, 21, 16, 3, 2, 8, 10, 7, 13, 19, 6, 11, 22, 21, 25, 14, 12, 17, 7, 19, 8, 7, 7, 6, 5, 0, 10, 20, 19, 1, 23, 15, 24, 25, 13, 0, 5, 16, 10, 10, 1, 7, 22, 1, 18, 24, 15, 17, 3, 8, 8, 7, 18, 18, 16, 3, 2, 24, 4, 7, 12, 22, 4, 3, 4, 1, 24, 15, 21, 20, 17, 6, 20, 15, 9, 21, 11, 4, 23, 12, 18, 13, 9, 5, 6, 9, 7, 3, 16, 9, 2, 5, 23, 23, 12, 9, 8, 16, 16, 5, 1, 10, 14, 5, 11, 20, 7, 2, 22, 18, 11, 1, 25, 2, 12, 4, 3, 18, 15, 3, 2, 6, 13, 22, 17, 25, 5, 18, 10, 1, 13, 24, 12, 18, 5, 4, 3, 20, 7, 8, 7, 13, 2, 1, 7, 6, 17, 1, 4, 6, 19, 12, 17, 5, 14, 14, 15, 7, 16, 8, 15, 21, 2, 17, 4, 5, 20, 7, 19, 10, 3, 7, 2, 19, 0, 19, 9, 24, 25, 9, 17, 4, 17, 15, 0, 16, 23, 21, 6, 20, 16, 5, 6, 22, 4, 0, 16, 14, 2, 11, 7, 7, 21, 15, 16, 10, 12, 17, 24, 13, 18, 25, 7, 6, 20, 22, 23, 20, 4, 6, 24, 21, 17, 24, 24, 6, 22, 9, 8, 6, 14, 22, 2, 12, 1, 10, 13, 3, 22, 9, 8, 15, 23, 7, 2,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3, 9, 6, 5, 9, 20, 0, 14, 24, 18, 25, 23, 16, 20, 8, 2, 11, 4, 19, 23, 19, 11, 1, 24, 16, 25, 19, 11, 10, 19, 5, 2, 12, 16, 11, 18, 24]</a:t>
            </a:r>
          </a:p>
          <a:p>
            <a:r>
              <a:rPr lang="en-US" sz="800" dirty="0" err="1"/>
              <a:t>vorhergesagte</a:t>
            </a:r>
            <a:r>
              <a:rPr lang="en-US" sz="800" dirty="0"/>
              <a:t>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13, 2, 24, 9, 23, 20, 8, 23, 6, 19, 20, 9, 19, 14, 4, 12, 15, 14, 18, 13, 21, 21, 15, 25, 1, 17, 0, 20, 1, 9, 4, 8, 5, 3, 4, 22, 0, 17, 4, 15, 21, 18, 10, 9, 21, 17, 20, 14, 13, 14, 16, 16, 10, 24, 18, 4, 5, 21, 12, 12, 17, 9, 12, 13, 9, 9, 8, 13, 13, 21, 6, 13, 17, 5, 23, 16, 19, 16, 10, 6, 8, 9, 14, 5, 3, 9, 11, 18, 9, 12, 15, 25, 16, 15, 1, 25, 2, 4, 8, 13, 9, 1, 20, 7, 22, 22, 7, 0, 24, 7, 8, 24, 24, 20, 1, 7, 17, 9, 17, 14, 1, 22, 25, 8, 9, 4, 23, 5, 20, 11, 14, 15, 22, 22, 11, 17, 25, 20, 6, 10, 18, 24, 1, 16, 9, 7, 0, 0, 3, 5, 11, 21, 13, 3, 10, 0, 20, 21, 21, 8, 12, 24, 20, 8, 24, 6, 8, 8, 23, 3, 24, 2, 13, 1, 23, 24, 3, 14, 21, 1, 23, 22, 21, 11, 22, 22, 3, 16, 23, 16, 6, 8, 6, 9, 9, 20, 14, 20, 5, 19, 1, 13, 14, 3, 19, 23, 21, 9, 24, 20, 8, 14, 14, 15, 0, 25, 9, 8, 9, 1, 8, 2, 11, 17, 20, 17, 15, 2, 18, 1, 0, 7, 11, 2, 11, 9, 9, 4, 13, 10, 23, 0, 21, 19, 17, 2, 20, 6, 23, 3, 13, 0, 20, 24, 16, 22, 15, 20, 17, 23, 4, 18, 14, 13, 25, 11, 2, 3, 4, 20, 7, 18, 5, 5, 13, 13, 8, 17, 8, 6, 21, 22, 11, 1, 4, 9, 3, 3, 13, 21, 7, 11, 9, 24, 6, 23, 22, 2, 7, 0, 0, 4, 5, 6, 25, 0, 21, 23, 20, 13, 25, 3, 14, 20, 3, 24, 10, 19, 16, 14, 7, 10, 21, 20, 12, 11, 8, 4, 17, 0, 17, 11, 19, 5, 4, 17, 21, 24, 25, 15, 19, 5, 1, 0, 1, 2, 15, 22, 3, 1, 13, 12, 20, 1, 16, 6, 17, 24, 0, 21, 2, 3, 1, 2, 1, 18, 3, 8, 17, 18, 2, 11, 20, 11, 5, 23, 3, 3, 11, 8, 21, 9, 14, 11, 6, 25, 11, 12, 19, 14, 17, 6, 14, 25, 14, 8, 6, 23, 4, 24, 4, 4, 3, 7, 0, 8, 19, 24, 20, 22, 19, 20, 11, 21, 7, 20, 23, 24, 19, 15, 4, 22, 13, 3, 25, 13, 22, 2, 7, 11, 19, 5, 17, 20, 11, 18, 19, 23, 1, 3, 21, 4, 19, 13, 18, 19, 22, 8, 7, 11, 13, 9, 0, 19, 17, 25, 9, 9, 9, 0, 3, 4, 23, 1, 14, 1, 5, 15, 8, 7, 6, 12, 3, 20, 7, 1, 5, 23, 24, 14, 11, 9, 22, 13, 3, 20, 13, 21, 25, 1, 2, 21, 10, 22, 14, 17, 6, 24, 19, 8, 23, 0, 24, 19, 5, 7, 16, 9, 22, 10, 8, 5, 15, 22, 13, 14, 2, 13, 11, 12, 18, 16, 15, 19, 0, 20, 0, 2, 5, 17, 19, 3, 2, 18, 18, 4, 16, 8, 15, 8, 21, 2, 22, 25, 6, 18, 11, 13, 12, 16, 5, 20, 5, 1, 1, 11, 14, 6, 10, 20, 7, 6, 23, 25, 0, 10, 6, 11, 1, 6, 1, 13, 25, 25, 0, 19, 21, 2, 25, 22, 10, 12, 22, 22, 25, 10, 16, 15, 12, 11, 12, 12, 18, 10, 7, 16, 21, 18, 20, 9, 20, 19, 11, 18, 25, 24, 4, 23, 10, 5, 23, 2, 3, 20, 4, 21, 4, 7, 10, 17, 14, 16, 0, 10, 6, 8, 12, 25, 0, 15, 3, 19, 5, 15, 21, 16, 4, 24, 14, 11, 3, 20, 0, 3, 4, 14, 24, 9, 7, 5, 7, 13, 24, 6, 6, 23, 9, 19, 14, 25, 10, 21, 20, 1, 16, 0, 22, 14, 7, 3, 16, 6, 21, 1, 19, 22, 2, 7, 14, 25, 12, 17, 0, 9, 23, 5, 3, 21, 23, 17, 11, 1, 24, 11, 7, 19, 18, 25, 5, 12, 15, 18, 19, 19, 22, 11, 5, 16, 21, 18, 2, 3, 14, 10, 7, 6, 3, 16, 25, 3, 12, 21, 10, 15, 1, 20, 0, 15, 15, 9, 8, 17, 14, 3, 22, 10, 24, 1, 6, 14, 24, 18, 22, 23, 19, 18, 18, 16, 3, 5, 1, 24, 21, 10, 18, 7, 21, 21, 21, 18, 22, 0, 5, 18, 5, 4, 21, 13, 6, 22, 4, 20, 18, 12, 8, 22, 25, 17, 21, 5, 8, 16, 15, 6, 8, 10, 2, 23, 12, 0, 16, 18, 24, 25, 23, 18, 6, 8, 2, 0, 20, 2, 11, 20, 12, 22, 14, 21, 17, 13, 20, 22, 1, 9, 10, 8, 21, 14, 21, 13, 0, 9, 3, 8, 12, 0, 17, 16, 15, 24, 3, 16, 24, 3, 6, 23, 11, 0, 10, 23, 10, 2, 5, 16, 24, 25, 19, 14, 1, 19, 12, 20, 17, 1, 10, 7, 8, 4, 18, 2, 16, 9, 20, 5, 25, 22, 2, 2, 13, 23, 15, 14, 11, 21,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3, 15, 9, 19, 25, 15, 2, 1, 22, 23, 5, 9, 7, 24, 10, 3, 14, 25, 24, 10, 19, 12, 10, 3, 19, 25, 25, 16, 19, 5, 4, 21, 3, 0, 11, 24, 2, 23, 3, 17, 14, 21, 25, 13, 12, 13, 23, 12, 4, 15, 16, 9, 10, 4, 19, 24, 14, 10, 3, 21, 13, 12, 10, 5, 5, 20, 1, 23, 14, 10, 11, 18, 4, 21, 18, 25, 3, 21, 0, 19, 23, 22, 8, 21, 2, 20, 6, 24, 9, 17, 3, 16, 21, 16, 3, 2, 8, 10, 7, 13, 19, 6, 11, 22, 21, 25, 14, 12, 17, 7, 19, 8, 7, 7, 6, 5, 18, 10, 20, 19, 1, 23, 15, 24, 25, 13, 0, 5, 16, 10, 21, 4, 7, 22, 1, 18, 24, 15, 17, 17, 8, 8, 7, 18, 18, 16, 3, 2, 24, 4, 7, 13, 22, 4, 3, 3, 1, 24, 15, 21, 20, 17, 6, 20, 15, 9, 21, 11, 4, 23, 12, 18, 13, 9, 5, 6, 9, 7, 3, 16, 9, 2, 5, 23, 23, 12, 9, 8, 16, 16, 5, 1, 10, 14, 5, 11, 20, 7, 2, 22, 18, 11, 1, 25, 2, 12, 4, 3, 18, 15, 3, 2, 6, 13, 22, 17, 25, 5, 18, 10, 1, 13, 24, 13, 18, 5, 4, 3, 20, 7, 8, 7, 13, 2, 1, 7, 6, 25, 1, 0, 6, 19, 12, 17, 5, 14, 14, 15, 7, 16, 8, 15, 21, 2, 17, 4, 5, 20, 7, 19, 10, 3, 7, 2, 19, 0, 19, 9, 24, 25, 9, 17, 4, 17, 15, 0, 16, 23, 21, 6, 23, 16, 5, 6, 22, 4, 0, 16, 14, 2, 11, 7, 7, 21, 15, 16, 10, 12, 17, 24, 13, 18, 25, 7, 6, 20, 22, 23, 20, 4, 6, 24, 21, 17, 24, 24, 6, 22, 9, 8, 6, 14, 22, 2, 12, 1, 10, 13, 3, 22, 9, 8, 15, 23, 7, 3,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23, 9, 6, 5, 9, 20, 0, 14, 24, 18, 25, 23, 16, 20, 8, 2, 11, 4, 19, 23, 19, 11, 1, 4, 16, 25, 19, 11, 10, 19, 5, 2, 13, 16, 11, 18, 25]</a:t>
            </a:r>
          </a:p>
        </p:txBody>
      </p:sp>
    </p:spTree>
    <p:extLst>
      <p:ext uri="{BB962C8B-B14F-4D97-AF65-F5344CB8AC3E}">
        <p14:creationId xmlns:p14="http://schemas.microsoft.com/office/powerpoint/2010/main" val="421337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9813FCD-FFC4-7218-580C-E973F944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6725232-2EC4-A6B4-8555-37412C04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7CAB953F-546C-1177-FD3E-EB14CBE2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65" y="1690688"/>
            <a:ext cx="9140456" cy="43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4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590B5F2-09FC-A6DD-AB13-BC89F20C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0C8F9394-0313-AE1A-0F49-D6D81164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7" y="1466228"/>
            <a:ext cx="8742621" cy="52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58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5F36B2-EA5D-F35D-FD31-C535063D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</a:t>
            </a:r>
            <a:r>
              <a:rPr lang="en-US" dirty="0" smtClean="0"/>
              <a:t> dataset 2 model 7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52238" cy="46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2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30" y="2830083"/>
            <a:ext cx="6296025" cy="282892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875005" y="2438400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0             1           2           3           4           5           6            7          8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875005" y="3694671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  <a:r>
              <a:rPr lang="de-DE" dirty="0" smtClean="0"/>
              <a:t>             10           11         12        13         14        15         16          17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282778" y="4676839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18           19           20         21        22         23        24        25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03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xmlns="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xmlns="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xmlns="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xmlns="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xmlns="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xmlns="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xmlns="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27105</Words>
  <Application>Microsoft Office PowerPoint</Application>
  <PresentationFormat>Breitbild</PresentationFormat>
  <Paragraphs>141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AlexNet –Confusion Matrix</vt:lpstr>
      <vt:lpstr>AlexNet- Labels</vt:lpstr>
      <vt:lpstr>AlexNet –Loss and Accuracy</vt:lpstr>
      <vt:lpstr>AlexNet – Saliency Maps</vt:lpstr>
      <vt:lpstr>PowerPoint-Präsentation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  <vt:lpstr>AlexNet Model_3</vt:lpstr>
      <vt:lpstr>AlexNet dataset 2 model 3</vt:lpstr>
      <vt:lpstr>AlexNet dataset 2 model 3</vt:lpstr>
      <vt:lpstr>ViT dataset 2 model 7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ckknollchristoph@aol.com</cp:lastModifiedBy>
  <cp:revision>50</cp:revision>
  <dcterms:created xsi:type="dcterms:W3CDTF">2024-12-10T12:13:33Z</dcterms:created>
  <dcterms:modified xsi:type="dcterms:W3CDTF">2024-12-29T16:12:49Z</dcterms:modified>
</cp:coreProperties>
</file>