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8" r:id="rId3"/>
    <p:sldId id="262" r:id="rId4"/>
    <p:sldId id="264" r:id="rId5"/>
    <p:sldId id="263" r:id="rId6"/>
    <p:sldId id="261" r:id="rId7"/>
    <p:sldId id="265" r:id="rId8"/>
    <p:sldId id="267" r:id="rId9"/>
    <p:sldId id="266" r:id="rId10"/>
    <p:sldId id="268" r:id="rId11"/>
    <p:sldId id="269" r:id="rId12"/>
    <p:sldId id="282" r:id="rId13"/>
    <p:sldId id="283" r:id="rId14"/>
    <p:sldId id="284" r:id="rId15"/>
    <p:sldId id="285" r:id="rId16"/>
    <p:sldId id="286" r:id="rId17"/>
    <p:sldId id="271" r:id="rId18"/>
    <p:sldId id="270" r:id="rId19"/>
    <p:sldId id="272" r:id="rId20"/>
    <p:sldId id="273" r:id="rId21"/>
    <p:sldId id="274" r:id="rId22"/>
    <p:sldId id="276" r:id="rId23"/>
    <p:sldId id="275" r:id="rId24"/>
    <p:sldId id="279" r:id="rId25"/>
    <p:sldId id="277" r:id="rId26"/>
    <p:sldId id="278" r:id="rId27"/>
    <p:sldId id="280" r:id="rId28"/>
    <p:sldId id="281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5A832-A9FC-4209-A7B1-EB1053CC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Dienstag</a:t>
            </a:r>
            <a:r>
              <a:rPr lang="en-US" dirty="0"/>
              <a:t>, 21.01., 10 Uhr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E7A48-4F93-48C2-744D-9A23082E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Fragestellung</a:t>
            </a:r>
            <a:r>
              <a:rPr lang="en-US" dirty="0"/>
              <a:t>, Problem, </a:t>
            </a:r>
            <a:r>
              <a:rPr lang="en-US" dirty="0" err="1"/>
              <a:t>Datensatz</a:t>
            </a:r>
            <a:endParaRPr lang="en-US" dirty="0"/>
          </a:p>
          <a:p>
            <a:r>
              <a:rPr lang="en-US" dirty="0" err="1"/>
              <a:t>Klassifikator</a:t>
            </a:r>
            <a:endParaRPr lang="en-US" dirty="0"/>
          </a:p>
          <a:p>
            <a:r>
              <a:rPr lang="en-US" dirty="0" err="1"/>
              <a:t>Generierungsprozess</a:t>
            </a:r>
            <a:endParaRPr lang="en-US" dirty="0"/>
          </a:p>
          <a:p>
            <a:r>
              <a:rPr lang="en-US" dirty="0"/>
              <a:t>LLM </a:t>
            </a:r>
            <a:r>
              <a:rPr lang="en-US" dirty="0">
                <a:sym typeface="Wingdings" panose="05000000000000000000" pitchFamily="2" charset="2"/>
              </a:rPr>
              <a:t> agent</a:t>
            </a:r>
          </a:p>
          <a:p>
            <a:r>
              <a:rPr lang="en-US" dirty="0" err="1">
                <a:sym typeface="Wingdings" panose="05000000000000000000" pitchFamily="2" charset="2"/>
              </a:rPr>
              <a:t>Anhang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Ausführungsschritte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Ergebnis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Beispielartikel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4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68E03A-BFC6-44AD-ACCC-C5139C01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7" y="835515"/>
            <a:ext cx="9632946" cy="518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21419</Words>
  <Application>Microsoft Office PowerPoint</Application>
  <PresentationFormat>Breitbild</PresentationFormat>
  <Paragraphs>134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</vt:lpstr>
      <vt:lpstr>Dienstag, 21.01., 10 Uhr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48</cp:revision>
  <dcterms:created xsi:type="dcterms:W3CDTF">2024-12-10T12:13:33Z</dcterms:created>
  <dcterms:modified xsi:type="dcterms:W3CDTF">2024-12-17T14:19:06Z</dcterms:modified>
</cp:coreProperties>
</file>