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68E03A-BFC6-44AD-ACCC-C5139C01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26" y="976441"/>
            <a:ext cx="9834748" cy="52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21397</Words>
  <Application>Microsoft Office PowerPoint</Application>
  <PresentationFormat>Breitbild</PresentationFormat>
  <Paragraphs>127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Reiter, Anna</cp:lastModifiedBy>
  <cp:revision>43</cp:revision>
  <dcterms:created xsi:type="dcterms:W3CDTF">2024-12-10T12:13:33Z</dcterms:created>
  <dcterms:modified xsi:type="dcterms:W3CDTF">2024-12-17T10:45:12Z</dcterms:modified>
</cp:coreProperties>
</file>