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9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18237</Words>
  <Application>Microsoft Office PowerPoint</Application>
  <PresentationFormat>Breitbild</PresentationFormat>
  <Paragraphs>110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Perocco, Chiara</cp:lastModifiedBy>
  <cp:revision>34</cp:revision>
  <dcterms:created xsi:type="dcterms:W3CDTF">2024-12-10T12:13:33Z</dcterms:created>
  <dcterms:modified xsi:type="dcterms:W3CDTF">2024-12-13T16:01:14Z</dcterms:modified>
</cp:coreProperties>
</file>