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1" r:id="rId8"/>
    <p:sldId id="265" r:id="rId9"/>
    <p:sldId id="267" r:id="rId10"/>
    <p:sldId id="266" r:id="rId11"/>
    <p:sldId id="268" r:id="rId12"/>
    <p:sldId id="269" r:id="rId13"/>
    <p:sldId id="282" r:id="rId14"/>
    <p:sldId id="283" r:id="rId15"/>
    <p:sldId id="284" r:id="rId16"/>
    <p:sldId id="285" r:id="rId17"/>
    <p:sldId id="286" r:id="rId18"/>
    <p:sldId id="271" r:id="rId19"/>
    <p:sldId id="270" r:id="rId20"/>
    <p:sldId id="272" r:id="rId21"/>
    <p:sldId id="273" r:id="rId22"/>
    <p:sldId id="274" r:id="rId23"/>
    <p:sldId id="276" r:id="rId24"/>
    <p:sldId id="275" r:id="rId25"/>
    <p:sldId id="279" r:id="rId26"/>
    <p:sldId id="277" r:id="rId27"/>
    <p:sldId id="278" r:id="rId28"/>
    <p:sldId id="280" r:id="rId29"/>
    <p:sldId id="281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0" d="100"/>
          <a:sy n="60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B8611-3801-48D0-8431-394DEEB11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350902-D38C-4216-B4AC-6571FF728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187501-D588-43D4-AC39-353DB100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18.12.2024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F81E42-93F7-4610-A201-0CCDEFEE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58F116-05D5-44DC-A432-C3ED6833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17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760C8-6FE6-4598-9D23-857B7CF9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00B4A6-C515-41F4-8A81-E4E893E72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E82CBA-353B-4651-BE7E-C2A9A817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18.12.2024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0CEA61-B0FB-4D32-838E-422543E0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1E0085-9A30-42AB-9591-34DEAF2C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40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CB43BBC-F05C-4A18-AEA0-761CC37DE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2C4948-4338-44E8-9C16-50BD9F307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8D878E-1E0D-4E5E-A72C-EE1D97CC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18.12.2024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51442F-09E0-472E-813A-9401C4EF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89B36C-AFD0-4FA3-A271-4599F5EA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96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100B0-C2F4-48F4-A376-F4BE369A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E6F6CB-88AB-4507-8412-28160033A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6E9D85-1773-4CC1-AE55-C562FE22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18.12.2024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553531-079B-4CCE-8F15-D985D12DC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376F7B-1D08-41C8-991F-7ED6097A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93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9801A-278B-494B-B60C-BB2133B32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17471E-0AB4-4009-9D2A-5D6863302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463F00-B142-4A4A-98EB-4F331726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18.12.2024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88A73C-AAE8-4C17-82DF-B76FC58A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401940-5BF1-460F-89AA-8DCCE2F7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82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E81C7-9434-488E-A7D1-2311872F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02816A-E434-48B5-9142-EFE88BCAD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EBCF17-28DF-49E5-8ED4-CDB30DCF8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EDD2D6-67BC-460E-8CDF-8FDF75CF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18.12.2024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D8E9BF-79AC-4CD3-9A68-7B51E256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5B7F93-2931-4531-B9E8-58D231D3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80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6B07A-A2D7-4D73-979A-D2413AD00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A61B03-9C49-495C-81DE-2FFDEE8F6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CA1775-97C7-46B3-BD29-07B554A4A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D1F09A-4B99-440A-9B38-58AC2C7E1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DC35C7-616B-4ED5-8FE0-49BFB8433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C09774F-FE5E-4D56-BAA2-74E0175E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18.12.2024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80F28F-6BEA-4DB0-AC42-CB0270F7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237190-7EDA-4023-A4FF-53EE97FD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38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1B45A-5C77-4516-A90B-EC7777A7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C2DDE4-1523-44CD-AB8E-958A3577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18.12.2024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D76EA9-2BCA-49B6-BF94-14FB51A5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4D001A-E7FB-40C7-8DF6-0D285709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65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E42BE2-3BE3-4D39-954A-54EB2EA8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18.12.2024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354D42-7A99-433D-9EF4-C70287BB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551C44-919D-4F61-A7B1-7A9B52E9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0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8DE4E-E7DC-4947-913B-606D2CF2F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E6B879-527E-4377-98AC-23D1C6148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55FCED-4CC2-4D7F-B142-2CE5FAAC8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2EDD12-1C59-40C8-A398-1303A8E3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18.12.2024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D1CAB7-37C5-4D18-ADC8-BAF57E69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C02470-7513-4A76-91B0-86F32ECF5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53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8E131-6FC2-4DFB-92D8-542C7463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3447B4F-7245-4AE4-813C-6AF63911E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5B48A0-0BAD-476F-8E6D-64E5D28BD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A7C88A-EEBB-4682-959B-A2F4E051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18.12.2024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6BE28B-E4B1-4B5B-B463-06C01FC5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2DE88C-2143-4EC4-8441-FC9DFB8E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89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2A2DC8-D616-4826-8B1C-6E47B63D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67E41F-5A6E-461D-9BDF-E3835F2D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9A80F2-BECC-4334-818A-3EE8CC350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D34C-B499-4F71-9036-7E9E71527025}" type="datetimeFigureOut">
              <a:rPr lang="de-DE" smtClean="0"/>
              <a:t>18.12.2024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D45AEF-0AFD-4E6B-9937-D26D5A87B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E46D85-7D56-43B8-B265-A178B1E39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86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Relationship Id="rId9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95132-DE23-4A00-8E1E-E054001DF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FB556B-F266-43C2-9F0F-498A82864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06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0CAF2-C127-4F0A-B316-19CC5605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Labels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8C06F69-4BBE-4E8B-9564-6E5737B41EB9}"/>
              </a:ext>
            </a:extLst>
          </p:cNvPr>
          <p:cNvSpPr txBox="1"/>
          <p:nvPr/>
        </p:nvSpPr>
        <p:spPr>
          <a:xfrm>
            <a:off x="326572" y="1517032"/>
            <a:ext cx="117031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[1, 7, 16, 21, 3, 22, 0, 25, 17, 19, 8, 4, 25, 2, 0, 16, 10, 9, 20, 21, 24, 18, 16, 15, 23, 8, 13, 1, 19, 3, 4, 10, 3, 17, 9, 8, 25, 24, 0, 20, 18, 21, 14, 3, 14, 16, 12, 9, 0, 2, 20, 14, 4, 25, 12, 13, 22, 0, 7, 11, 13, 22, 12, 19, 6, 18, 22, 5, 11, 14, 23, 3, 14, 22, 1, 25, 10, 12, 9, 24, 22, 3, 8, 25, 21, 11, 13, 5, 3, 23, 14, 6, 7, 21, 15, 4, 13, 10, 25, 20, 19, 19, 16, 1, 2, 11, 5, 5, 24, 25, 15, 20, 18, 20, 9, 6, 5, 20, 21, 7, 6, 7, 0, 17, 12, 11, 15, 2, 18, 6, </a:t>
            </a:r>
          </a:p>
          <a:p>
            <a:r>
              <a:rPr lang="de-DE" sz="600" dirty="0"/>
              <a:t>6, 22, 9, 24, 25, 9, 15, 13, 16, 4, 10, 7, 17, 11, 4, 16, 23, 18, 5, 14, 24, 7, 10, 11, 20, 1, 19, 19, 8, 10, 8, 20, 5, 19, 10, 18, 18, 15, 5, 8, 10, 15, 8, 2, 11, 8, 9, 18, 10, 3, 6, 3, 24, 2, 12, 22, 15, 11, 15, 2, 21, 0, 25, 18, 16, 1, 19, 11, 12, 7, 24, 16, 1, 17, 11, 6, 4, 2, 20, 20, 13, 6, 4, 4, 2, 3, 13, 20, 19, 25, 15, 5, 8, 11, 8, 18, 18, 1, 12, 2, 15, 0, 10, 11, 1, 13, 13, 13, 18, 2, 4, 22, 15, 17, 16, 24, 17, 12, 18, 24, 9, 1, 9, 14, 25, 25, 15, 19, 5, 25, 21, 4, 13, 22, 16, 1, 0, 13, 7, 0, 5, 25, 18, 2, 23, 7, 25, 21, 6, 3, 21, 3, 3, 0, 6, 10, 24, 16, 18, 17, 14, 20, 14, 0, 1, 9, 23, 21, 22, 17, 25, 14, 16, 25, 10, 10, 3, 23, 4, 18, 19, 24, 4, 7, 20, 12, 4, 9, 6, 10, 22, 23, 17, 5, 24, 8, 15, 6, 21, 15, 21, 19, 23, 5, 15, 23, 23, 12, 6, 1, 20, 14, 22, 3, 16, 8, 25, 23, 7, 9, 3, 16, 7, 1, 10, 2, 8, 12, 18, 4, 9, 22, 6, 2, 5, 14, 10, 12, 17, 7, 4, 22, 14, 13, 18, 12, 4, 2, 11, 10, 7, 21, 15, 22, 8, 25, 6, 16, 23, 20, 24, 7, 3, 1, 1, 10, 19, 19, 23, 11, 17, 21, 14, 13, 1, 17, 22, 2, 7, 22, 17, 20, 20, 5, 0, 15, 12, 24, 12, 2, 17, 20, 14, 20, 4, 19, 3, 17, 22, 8, 1, 7, 5, 17, 14, 21, 6, 8, 11, 0, 2, 21, 10, 12, 10, 13, 5, 18, 24, 22, 9, 0, 21, 3, 10, 17, 12, 20, 13, 7, 17, 16, 9, 17, 20, 6, 21, 7, </a:t>
            </a:r>
          </a:p>
          <a:p>
            <a:r>
              <a:rPr lang="de-DE" sz="600" dirty="0"/>
              <a:t>11, 18, 17, 18, 14, 19, 24, 3, 19, 23, 4, 5, 5, 10, 24, 23, 5, 6, 22, 14, 9, 19, 10, 23, 8, 19, 25, 18, 17, 18, 6, 22, 21, 9, 21, 6, 1, 1, 23, 8, 0, 14, 23, 23, 21, 25, 24, 8, 16, 17, 12, 11, 5, 16, 11, 22, 12, 7, 3, 0, 25, 1, 10, 8, 11, 24, 19, 20, 7, 3, 19, 0, 17, 9, 15, 22, 0, 9, 3, 16, 17, 4, 0, 15, 5, 0, 13, 18, 9, 1, 5, 5, 16, 4, 16, 18, 9, 24, 17, 13, 0, 22, 1, 10, 21, 25, 0, 16, 6, 25, 4, 19, 22, 3, 17, 10, 18, 8, 24, 8, 1, 13, 21, 23, 9, 8, 4, 6, 1, 7, 5, 19, 20, 11, 6, 8, 7, </a:t>
            </a:r>
          </a:p>
          <a:p>
            <a:r>
              <a:rPr lang="de-DE" sz="600" dirty="0"/>
              <a:t>4, 14, 12, 24, 6, 1, 2, 14, 0, 25, 19, 12, 15, 20, 9, 23, 22, 15, 0, 9, 2, 0, 15, 15, 24, 15, 1, 15, 11, 14, 13, 19, 12, 22, 14, 12, 16, 18, 7, 20, 17, 3, 0, 9, 14, 3, 14, 15, 7, 1, 14, 12, 13, 23, 5, 11, 21, 8, 24, 2, 13, 21, 2, 2, 16, 22, 25, </a:t>
            </a:r>
          </a:p>
          <a:p>
            <a:r>
              <a:rPr lang="de-DE" sz="600" dirty="0"/>
              <a:t>14, 20, 3, 17, 18, 10, 11, 18, 17, 9, 2, 6, 13, 21, 24, 16, 4, 4, 4, 11, 12, 14, 16, 11, 15, 13, 13, 24, 13, 19, 4, 24, 8, 11, 19, 21, 23, 23, 3, 1, 7, 5, 7, 3, 23, 4, 11, 9, 10, 6, 8, 1, 23, 16, 5, 0, 21, 23, 8, 2, 9, 13, 2, 7, 2, 25, 25, 2, 19, 15, 5, 9, 12, 6, 11, 11, 0, 12, 13, 14, 15, 6, 20, 16, 22, 2, 8, 10, 24, 3, 24, 7, 23, 5, 13, 12, 12, 21, 25, 16, 20, 2, 0, 6, 23, 19, 4, 20]</a:t>
            </a:r>
          </a:p>
          <a:p>
            <a:endParaRPr lang="de-DE" sz="600" b="1" u="sng" dirty="0"/>
          </a:p>
          <a:p>
            <a:r>
              <a:rPr lang="de-DE" sz="600" b="1" u="sng" dirty="0"/>
              <a:t>vorhergesagte Testdaten:</a:t>
            </a:r>
          </a:p>
          <a:p>
            <a:r>
              <a:rPr lang="de-DE" sz="600" dirty="0"/>
              <a:t> [1, 7, 15, 21, 3, 22, 4, 25, 17, 19, 8, 4, 8, 2, 0, 16, 10, 6, 20, 21, 24, 24, 16, 15, 23, 1, 13, 1, 19, 3, 4, 10, 3, 17, 6, 21, 23, 24, 0, 20, 4, 21, 14, 3, 14, 16, 12, 9, 0, 2, 20, 14, 4, 25, 12, 13, 22, 0, 2, 11, 13, </a:t>
            </a:r>
          </a:p>
          <a:p>
            <a:r>
              <a:rPr lang="de-DE" sz="600" dirty="0"/>
              <a:t>22, 12, 19, 7, 4, 22, 21, 11, 14, 4, 3, 14, 22, 1, 20, 10, 12, 9, 24, 22, 3, 21, 25, 21, 11, 13, 5, 8, 23, 14, 2, 7, 22, 15, 4, 13, 10, 2, 17, 19, 19, 16, 1, 2, 11, 5, 5, 11, 25, 15, 20, 23, 20, 16, 2, 5, 20, 21, 7, 6, 7, 0, 11, 12, 11, 15, 2, 4, 6, 7, 21, 25, 24, 21, 6, 15, 4, 16, 4, 10, 7, 17, 11, 4, 16, 18, 12, 5, 14, 24, 7, 10, 11, 17, 10, 19, 0, 6, 10, 8, 20, 22, 19, 10, 18, 18, 15, 5, 8, 10, 15, 25, 2, 11, 8, 9, 0, 10, 3, 6, 3, 24, 2, 12, 22, 15, 24, 15, 2, 21, 12, 25, 2, 16, 1, </a:t>
            </a:r>
          </a:p>
          <a:p>
            <a:r>
              <a:rPr lang="de-DE" sz="600" dirty="0"/>
              <a:t>19, 11, 12, 7, 24, 16, 1, 17, 11, 6, 4, 2, 21, 17, 12, 6, 4, 0, 3, 3, 13, 21, 19, 25, 15, 5, 8, 11, 8, 12, 18, 1, 12, 2, 6, 0, 10, 11, 1, 13, 13, 13, 18, 2, 4, 22, 15, 17, 16, 24, 17, 12, 18, 0, 9, 10, 9, 14, 25, 25, 15, 19, 5, 25, 21, 4, 13, 22, 16, 1, 19, 13, 7, 0, 5, 25, 12, 2, 23, 7, 25, 21, 6, 3, 23, 3, 3, 22, 6, 21, 24, 16, 18, 20, 14, 10, 14, 0, 1, 9, 23, 21, 21, 17, 25, 14, 16, 25, 10, 10, 3, 23, 4, 18, 13, 19, 4, 7, 17, 13, 4, 9, 6, 10, 22, 17, 17, 5, 24, 8, 15, 2, 21, 15, 21, 19, 6, 5, 15, 23, 23, 12, 6, 1, 20, 14, 22, 3, 16, 1, 25, 23, 7, 9, 3, 15, 7, 1, 10, 2, 0, 18, 14, 4, 9, 22, 1, 2, 5, 14, 21, 3, 17, 7, 25, 22, 14, 13, 18, 4, 4, 2, 11, 21, 1, 21, 15, 21, 1, 25, 6, 16, 23, 1, 24, 10, 1, 1, 1, 10, 19, 19, 23, 24, 23, 21, 14, 13, 1, 17, 22, 2, 23, 21, 17, 20, 20, 5, 0, 15, 18, 24, 12, 2, 3, 20, 14, 20, 4, 24, 3, 21, 22, 8, 1, 7, 5, 17, 14, 21, 6, 8, 11, 0, 2, 21, 21, 13, 10, 4, 22, 0, 24, 21, 9, 0, 23, 25, 10, 17, 12, 20, 12, 7, 17, 16, 9, 17, 20, 6, 21, 7, 3, 23, 3, 18, 14, 19, 24, 3, 19, 23, 0, 5, 5, 21, 24, 23, 5, 6, 22, 14, 8, 19, 25, 23, 8, 19, 4, 0, 17, 18, 16, 21, 21, 9, 21, 6, 1, 1, 23, 4, 21, 14, 8, 8, 21, 23, 24, 8, 16, 17, 12, 11, 5, 16, 11, 22, 12, 7, 3, 0, 25, 1, 10, 8, 11, 24, 23, 24, 21, 3, 24, 0, 17, 9, 15, 22, 0, 6, 3, 16, 18, 4, 0, 15, 5, 18, 13, 21, 9, 1, 5, 5, 16, 4, 16, 18, 9, 10, 17, 13, 0, 21, 1, 21, 22, 12, 18, 16, 6, 25, 4, 19, 22, 3, 17, 19, 4, 5, 24, 8, 1, 13, 22, 13, 9, 8, 4, 21, 1, 2, 3, 19, 20, 11, 6, 8, 7, 1, 14, 12, 24, 6, 1, 3, 14, 0, 25, 21, 12, 15, 14, 9, 23, 21, 15, 0, 9, 2, 0, 15, 19, 24, 15, 1, 15, 11, 2, 13, 24, 12, 21, 14, 12, 16, 18, 7, 20, 17, 3, 0, 9, 14, 5, 14, 15, 7, 1, 14, 12, 13, 17, 5, 11, 10, 8, 5, 2, 13, 21, 2, 2, 16, 22, 25, 14, 24, 3, 17, 18, 10, 11, 18, 17, 9, 2, 6, 13, 21, 24, 16, 9, 1, 4, 11, 12, 14, 16, 11, 15, 13, 13, 24, 13, 19, 4, 24, 5, 11, 19, 21, 23, 23, 3, 1, 7, 5, 7, 3, 23, 4, 11, 9, 10, 6, 8, 1, 19, 13, 1, 1, 21, 23, 8, 2, 2, 13, 2, 0, 2, 25, 25, 15, 21, 15, 5, 9, 12, 6, 11, 11, 0, 12, 13, 14, 15, 7, 20, 7, 22, 2, 8, 10, 24, 3, 24, 7, 17, 5, 13, 12, 12, 21, 25, 16, 20, 2, 0, 6, 23, 19, 4, 0]</a:t>
            </a:r>
          </a:p>
        </p:txBody>
      </p:sp>
    </p:spTree>
    <p:extLst>
      <p:ext uri="{BB962C8B-B14F-4D97-AF65-F5344CB8AC3E}">
        <p14:creationId xmlns:p14="http://schemas.microsoft.com/office/powerpoint/2010/main" val="208890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Loss and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447C229-39C6-4773-943C-F2A4300AA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945" y="1481447"/>
            <a:ext cx="8038110" cy="482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68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69A3B40-082B-4B32-9393-385235989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133600" cy="21336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1DFF791-4537-4BEC-AA27-24A93D987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42" y="1690688"/>
            <a:ext cx="2133600" cy="2133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99E93FB-E819-457C-B4E9-C9415778AD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84" y="1690688"/>
            <a:ext cx="2133600" cy="213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83F5F9E-F558-4F36-8641-8554C06477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26" y="1690688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CE0293C-8429-4206-B338-D91F94DFD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15691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02EB894-088B-4405-AEFB-A27CF32E7E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42" y="4315691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82DDFC0-D94C-4623-BA97-035AC1DD7C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84" y="4315691"/>
            <a:ext cx="2133600" cy="21336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4D52B24-049C-445C-A756-2F40706C42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26" y="4315691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89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 –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32513A5-1A7C-4658-B371-DA5869B1D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015" y="1582533"/>
            <a:ext cx="8765969" cy="479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04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- Labels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64DB0F-8769-48E6-A427-FE9967D8F4B4}"/>
              </a:ext>
            </a:extLst>
          </p:cNvPr>
          <p:cNvSpPr txBox="1"/>
          <p:nvPr/>
        </p:nvSpPr>
        <p:spPr>
          <a:xfrm>
            <a:off x="308758" y="1389413"/>
            <a:ext cx="1146760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Test </a:t>
            </a:r>
            <a:r>
              <a:rPr lang="de-DE" sz="1200" dirty="0" err="1"/>
              <a:t>Accuracy</a:t>
            </a:r>
            <a:r>
              <a:rPr lang="de-DE" sz="1200" dirty="0"/>
              <a:t>: 0.8705</a:t>
            </a:r>
          </a:p>
          <a:p>
            <a:r>
              <a:rPr lang="de-DE" sz="1200" dirty="0"/>
              <a:t>Test </a:t>
            </a:r>
            <a:r>
              <a:rPr lang="de-DE" sz="1200" dirty="0" err="1"/>
              <a:t>Accuracy</a:t>
            </a:r>
            <a:r>
              <a:rPr lang="de-DE" sz="1200" dirty="0"/>
              <a:t>: 0.8705</a:t>
            </a:r>
          </a:p>
          <a:p>
            <a:r>
              <a:rPr lang="de-DE" sz="1200" dirty="0"/>
              <a:t>Precision: 0.8769</a:t>
            </a:r>
          </a:p>
          <a:p>
            <a:r>
              <a:rPr lang="de-DE" sz="1200" dirty="0"/>
              <a:t>Recall: 0.8705</a:t>
            </a:r>
          </a:p>
          <a:p>
            <a:r>
              <a:rPr lang="de-DE" sz="1200" dirty="0"/>
              <a:t>F1-Score: 0.8700</a:t>
            </a:r>
          </a:p>
          <a:p>
            <a:r>
              <a:rPr lang="de-DE" sz="1000" dirty="0"/>
              <a:t>Labels Testdaten: [4, 24, 22, 5, 5, 8, 22, 3, 17, 13, 0, 18, 4, 25, 8, 6, 1, 11, 25, 2, 2, 8, 25, 8, 8, 3, 13, 22, 21, 22, 0, 14, 17, 17, 20, 7, 12, 6, 18, 20, 21, 23, 16, 25, 9, 3, 2, 11, 23, 18, 11, 21, 3, 21, 20, 0, 25, 16, 24, 16, 22, 13, 2, 24, 21, 18, 9, 15, 24, 17, 20, 5, 24, 5, 9, 18, 13, 8, 15, 13, 5, 23, 6, 6, 22, 12, 3, 8, 0, 5, 20, 19, 5, 25, 13, 19, 9, 12, 16, 2, 20, 20, 24, 10, 16, 19, 5, 11, 14, 10, 23, 13, 17, 11, 12, 23, 8, 13, 15, 24, 1, 2, 9, 20, 5, 7, 19, 2, 20, 4, 18, 23, 15, 14, 6, 22, 23, 22, 19, 4, 17, 23, 4, 15, 25, 14, 7, 19, 22, 1, 6, 21, 12, 3, 7, 3, 6, 6, 21, 20, 15, 21, 13, 1, 23, 0, 19, 17, 7, 3, 11, 19, 22, 20, 20, 7, 23, 17, 22, 22, 13, 20, 2, 5, 14, 20, 11, 25, 21, 20, 0, 24, 17, 0, </a:t>
            </a:r>
          </a:p>
          <a:p>
            <a:r>
              <a:rPr lang="de-DE" sz="1000" dirty="0"/>
              <a:t>12, 12, 14, 25, 2, 14, 4, 10, 2, 8, 6, 19, 16, 18, 2, 20, 2, 12, 3, 8, 7, 25, 20, 16, 22, 3, 12, 11, 25, 13, 8, 18, 8, 8, 10, 5, 20, 16, 19, 10, 20, 14, 17, 13, 19, 24, 15, 23, 4, 5, 10, 0, 18, 10, 14, 14, 23, 17, 3, 7, 0, 21, 3, 10, 15, 9, 9, 13, 12, 2, 10, 24, 2, 15, 18, 22, 1, 17, 3, 23, 7, 7, 22, 3, 15, 13, 5, 8, 24, 6, 5, 3, 1, 25, 21, 24, 14, 25, 11, 9, 0, 25, 24, 12, 17, 12, 21, 10, 24, 14, 8, 25, 8, 9, 16, 25, 3, 11, 11, 13, 2, 11, 7, 25, 9, 4, 15, 13, 2, 14, 5, 5, 4, 4, </a:t>
            </a:r>
          </a:p>
          <a:p>
            <a:r>
              <a:rPr lang="de-DE" sz="1000" dirty="0"/>
              <a:t>7, 10, 7, 10, 1, 14, 21, 7, 18, 23, 11, 1, 20, 2, 9, 20, 4, 14, 11, 7, 18, 7, 2, 16, 11, 18, 24, 9, 21, 0, 14, 13, 23, 3, 22, 7, 23, 6, 2, 0, 3, 19, 16, 19, 4, 8, 0, 21, 14, 10, 3, 9, 13, 19, 13, 22, 0, 6, 23, 16, 7, 4, 7, 23, 10, 4, 9, 5, 25, 0, 6, 8, 17, 13, 0, 19, 10, 6, 17, 5, 16, 22, 23, 7, 9, 14, 0, 1, 7, 8, 4, 21, 24, 24, 18, 17, 15, 8, 7, 13, 11, 9, 2, 13, 21, 2, 15, 17, 12, 4, 24, 9, 24, 14, 2, 12, 17, 16, 6, 10, 12, 4, 9, 17, 16, 4, 19, 18, 19, 7, 8, 4, 6, 14, 15, 5, 13, 20, 16, 22, 15, 6, 10, 6, 4, 1, 15, 16, 25, 3, 18, 15, 14, 22, 5, 2, 1, 9, 22, 5, 6, 1, 23, 23, 6, 21, 8, 21, 6, 11, 14, 1, 19, 19, 22, 4, 15, 20, 8, 15, 7, 8, 18, 23, 10, 9, 12, 4, 22, 17, 22, 15, 6, 10, 5, 18, 5, 17, 25, 11, 11, 19, 2, 22, 11, 12, 18, 1, 0, 10, 8, 1, 3, 6, 17, 22, 16, 2, 19, 14, 5, 25, 23, 1, 2, 6, 25, 25, 17, 21, 5, 21, 0, 1, 3, 11, 18, 12, 18, 17, 25, 12, 7, 15, 21, 6, 13, 13, 1, 18, 15, 7, 14, 20, 24, 21, 23, 0, 17, 18, 24, 0, 1, 9, 14, 20, 7, 1, 16, 2, 16, 11, 8, 17, 3, 10, 24, 1, 15, 18, 1, 15, 15, 25, 8, 23, 1, 1, 15, 12, 10, 16, 17, 13, 9, 9, 11, 7, 22, 12, 25, 10, 1, 21, 11, 20, 19, 20, 20, 18, 4, 0, 8, 14, 14, 5, 12, 17, 25, 13, 10, 6, 9, 19, 4, 24, 12, 1, 16, 10, 8, 24, 18, 25, 6, 0, 10, 3, 23, 16, 17, 12, 16, 0, 12, 16, 24, 5, 15, 18, 1, 9, 19, 19, 9, 3, 25, 4, 7, 24, 16, 11, 10, 21, 23, 10, 6, 13, 10, 6, 0, 21, 11, 4, 25, 23, 19, 20, 9, 11, 24, 18, 23, 22, 17, 15, 18, 21, 14, 11, 5, 24, 5, 18, 12, 3, 13, 13, 14, 20, 8, 0, 14, 21, 12, 0, 9, 0, 16, 0, 12, 11, 1, 4, 3, 9, 2, 3, 3, 0, 22, 10, 2, 15, 11, 9, 24, 24, 5, 12, 22, 4, 4, 3, 7, 16, 15, 4, 1, 1, 19, 23, 19, 19, 12, 21, 19, 16, 16, 2, 6, 21]</a:t>
            </a:r>
          </a:p>
          <a:p>
            <a:r>
              <a:rPr lang="de-DE" sz="1000" dirty="0"/>
              <a:t>vorhergesagte Testdaten: [4, 24, 22, 5, 5, 8, 21, 3, 17, 13, 0, 18, 4, 25, 8, 6, 5, 11, 3, 2, 2, 0, 25, 8, 11, 3, 13, 22, 21, 22, 0, 14, 17, 22, 20, 15, 0, 6, 18, 20, 20, 23, 16, 25, 9, 3, 2, 11, 23, 18, 11, 21, 3, 21, 20, 0, 25, 16, 11, 16, </a:t>
            </a:r>
          </a:p>
          <a:p>
            <a:r>
              <a:rPr lang="de-DE" sz="1000" dirty="0"/>
              <a:t>22, 13, 2, 24, 21, 4, 9, 16, 24, 17, 20, 5, 24, 5, 9, 18, 13, 8, 15, 13, 5, 5, 2, 6, 22, 0, 3, 8, 0, 5, 20, 19, 5, 25, 3, 19, 9, 12, 16, 2, 20, 20, 24, 22, 16, 19, 5, 11, 14, 10, 23, 13, 20, 11, 4, 23, 8, 13, 15, 3, 1, 2, 9, 20, 5, 7, 19, 2, </a:t>
            </a:r>
          </a:p>
          <a:p>
            <a:r>
              <a:rPr lang="de-DE" sz="1000" dirty="0"/>
              <a:t>20, 4, 18, 23, 15, 14, 6, 22, 23, 22, 0, 4, 17, 23, 4, 15, 25, 14, 7, 19, 22, 1, 6, 21, 12, 3, 7, 3, 6, 6, 21, 20, 15, 21, 13, 1, 19, 0, 19, 17, 7, 3, 11, 19, 22, 20, 20, 7, 23, 17, 22, 22, 13, 20, 2, 5, 14, 20, 11, 25, 10, 20, 0, 24, 17, 0, </a:t>
            </a:r>
          </a:p>
          <a:p>
            <a:r>
              <a:rPr lang="de-DE" sz="1000" dirty="0"/>
              <a:t>12, 12, 14, 25, 2, 14, 4, 10, 2, 8, 6, 19, 16, 18, 2, 20, 2, 12, 14, 8, 15, 10, 20, 16, 22, 3, 12, 11, 25, 13, 8, 18, 8, 23, 10, 5, 20, 16, 24, 10, 20, 14, 17, 18, 19, 24, 15, 23, 4, 5, 20, 0, 18, 17, 14, 14, 23, 17, 3, 7, 0, 21, 3, 10, 15, 9, 9, 13, 13, 2, 10, 24, 2, 15, 18, 22, 1, 17, 3, 23, 7, 7, 22, 3, 15, 13, 5, 4, 24, 7, 5, 17, 1, 25, 22, 24, 14, 25, 11, 9, 0, 3, 24, 12, 10, 0, 21, 10, 24, 14, 8, 25, 8, 9, 16, 25, 3, 11, 11, 13, 3, 11, 7, 25, 9, 5, 15, 13, 2, 14, 5, 5, 4, 4, 7, 22, 7, 10, 1, 18, 21, 7, 0, 23, 11, 1, 20, 2, 9, 20, 4, 14, 11, 7, 18, 7, 2, 16, 11, 18, 24, 9, 21, 0, 14, 13, 23, 3, 22, 7, 23, 6, 2, 0, 3, 0, 16, 19, 4, 8, 0, 21, 14, 10, 3, 9, 5, 19, 13, 22, 0, 6, 23, 16, 7, 4, 7, 23, 10, 4, 8, 5, 25, 0, 6, 8, 17, 13, 0, 19, 10, 6, 17, 5, 16, 22, 23, 7, 9, 12, 0, 1, 7, 0, 4, 21, 24, 24, 18, 17, 15, 8, 7, 12, 11, 9, 2, 13, 22, 2, 15, 17, 0, 4, 24, 9, 24, 14, 2, 12, 17, 16, 6, 22, 12, 4, 9, 17, 16, 4, 19, 4, 19, 7, 8, 4, 6, 14, 15, 5, 13, 20, 16, 22, 15, 6, 21, 6, 4, 1, 15, 16, 25, 3, 0, 15, 14, 22, 5, 2, 1, 9, 21, 5, 6, 1, 23, 23, 18, 21, 8, 21, 6, 11, 14, 1, 19, 11, 22, 4, 15, 20, 8, 15, 7, 10, 23, 19, 21, 9, 12, 4, 22, 17, 22, 15, 6, 10, 5, 8, 5, 17, 25, 11, 11, 19, 2, 22, 11, 12, 0, 1, 0, 10, 10, 1, 3, 8, 17, 22, 16, 2, 19, 14, 5, 25, 23, 1, 2, 6, 25, 25, 17, 22, 5, 21, 0, 1, 3, 11, 18, 12, 18, 23, 25, 4, 7, 15, 21, 6, 13, 13, 1, 0, 15, 7, 5, 20, 24, 22, 25, 0, 17, 18, 24, 0, 1, 9, 14, 20, 7, 1, 16, 2, 16, 11, </a:t>
            </a:r>
          </a:p>
          <a:p>
            <a:r>
              <a:rPr lang="de-DE" sz="1000" dirty="0"/>
              <a:t>8, 17, 3, 10, 24, 1, 6, 18, 1, 15, 15, 25, 8, 23, 1, 1, 15, 12, 10, 16, 20, 12, 9, 23, 11, 7, 22, 12, 25, 10, 1, 20, 11, 20, 19, 20, 20, 18, 4, 0, 18, 14, 14, 5, 12, 20, 25, 16, 10, 6, 9, 24, 4, 24, 12, 1, 16, 10, 8, 24, 0, 25, 6, 0, 10, 3, 20, 16, 17, 12, 16, 0, 12, 16, 24, 5, 15, 18, 1, 24, 19, 19, 9, 3, 25, 4, 7, 23, 16, 11, 8, 21, 5, 10, 6, 12, 10, 6, 0, 22, 11, 4, 25, 23, 19, 20, 9, 11, 24, 18, 23, 21, 17, 15, 18, 22, 14, 11, 5, 25, 5, 18, 12, 3, 13, 13, 14, 17, 8, 0, 14, 22, 12, 13, 9, 0, 16, 0, 12, 11, 1, 4, 3, 9, 2, 3, 3, 0, 22, 10, 2, 15, 24, 9, 24, 24, 5, 12, 22, 4, 0, 3, 7, 16, 15, 4, 1, 1, 19, 18, 19, 19, 12, 21, 19, 16, 2, 2, 6, 21]</a:t>
            </a:r>
          </a:p>
        </p:txBody>
      </p:sp>
    </p:spTree>
    <p:extLst>
      <p:ext uri="{BB962C8B-B14F-4D97-AF65-F5344CB8AC3E}">
        <p14:creationId xmlns:p14="http://schemas.microsoft.com/office/powerpoint/2010/main" val="334209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2587A-9876-4331-AC51-AA638EA6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 –Loss and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CA779CB-39BD-4D78-99DA-D05FB8293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37" y="1490353"/>
            <a:ext cx="9653726" cy="509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79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2587A-9876-4331-AC51-AA638EA6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16B13E9-5249-4CA4-A35C-5986BA9BE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7719"/>
            <a:ext cx="2133600" cy="2133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6299A92-39CC-407C-9E6D-FD10FB52F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031" y="1681225"/>
            <a:ext cx="2133600" cy="213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3D05ACD-4BA4-4ED1-8118-57BAE2BFD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862" y="1681225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F3F2480-A696-41BE-BB9D-CE16ECF81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1693" y="1677618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9F321E4-6331-4E11-83E0-2F96235275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297878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1275EFF-ED71-49FA-94FE-2CE08AD215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6031" y="4297878"/>
            <a:ext cx="2133600" cy="21336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678B9CE-3CD7-467D-9B10-379F15D1A6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3862" y="4297878"/>
            <a:ext cx="2133600" cy="21336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DD39D264-4BC7-485D-862A-ECF9A3A6CE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01693" y="4297878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8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456BD08-1E6D-4A73-8DF6-19DC0743F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80" y="843811"/>
            <a:ext cx="11010405" cy="552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1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Augmentierung</a:t>
            </a:r>
            <a:r>
              <a:rPr lang="de-DE" dirty="0"/>
              <a:t>: Spiegeln,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n = 4</a:t>
            </a:r>
          </a:p>
        </p:txBody>
      </p:sp>
    </p:spTree>
    <p:extLst>
      <p:ext uri="{BB962C8B-B14F-4D97-AF65-F5344CB8AC3E}">
        <p14:creationId xmlns:p14="http://schemas.microsoft.com/office/powerpoint/2010/main" val="3635575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8214A440-4372-42B2-95FA-FB333F1ACF7C}"/>
              </a:ext>
            </a:extLst>
          </p:cNvPr>
          <p:cNvSpPr txBox="1"/>
          <p:nvPr/>
        </p:nvSpPr>
        <p:spPr>
          <a:xfrm>
            <a:off x="700644" y="197346"/>
            <a:ext cx="1074716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Trial 0 </a:t>
            </a:r>
            <a:r>
              <a:rPr lang="de-DE" dirty="0" err="1"/>
              <a:t>finished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0.7784011220196353 and </a:t>
            </a:r>
            <a:r>
              <a:rPr lang="de-DE" dirty="0" err="1"/>
              <a:t>parameters</a:t>
            </a:r>
            <a:r>
              <a:rPr lang="de-DE" dirty="0"/>
              <a:t>: {'</a:t>
            </a:r>
            <a:r>
              <a:rPr lang="de-DE" dirty="0" err="1"/>
              <a:t>learning_rate</a:t>
            </a:r>
            <a:r>
              <a:rPr lang="de-DE" dirty="0"/>
              <a:t>': 0.0006965942314459044,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10}. Best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trial</a:t>
            </a:r>
            <a:r>
              <a:rPr lang="de-DE" dirty="0"/>
              <a:t> 0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0.7784011220196353.</a:t>
            </a:r>
          </a:p>
          <a:p>
            <a:endParaRPr lang="de-DE" dirty="0"/>
          </a:p>
          <a:p>
            <a:r>
              <a:rPr lang="de-DE" dirty="0"/>
              <a:t>Beste Hyperparameter: {'</a:t>
            </a:r>
            <a:r>
              <a:rPr lang="de-DE" dirty="0" err="1"/>
              <a:t>learning_rate</a:t>
            </a:r>
            <a:r>
              <a:rPr lang="de-DE" dirty="0"/>
              <a:t>': 0.0006965942314459044,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</a:t>
            </a:r>
          </a:p>
          <a:p>
            <a:r>
              <a:rPr lang="de-DE" dirty="0"/>
              <a:t>Bester Validierungsverlust: 0.7784011220196353</a:t>
            </a:r>
          </a:p>
          <a:p>
            <a:endParaRPr lang="de-DE" dirty="0"/>
          </a:p>
          <a:p>
            <a:r>
              <a:rPr lang="de-DE" dirty="0" err="1"/>
              <a:t>Epoch</a:t>
            </a:r>
            <a:r>
              <a:rPr lang="de-DE" dirty="0"/>
              <a:t> 1/10, Loss: 2.6664, </a:t>
            </a:r>
            <a:r>
              <a:rPr lang="de-DE" dirty="0" err="1"/>
              <a:t>Accuracy</a:t>
            </a:r>
            <a:r>
              <a:rPr lang="de-DE" dirty="0"/>
              <a:t>: 0.3958</a:t>
            </a:r>
          </a:p>
          <a:p>
            <a:r>
              <a:rPr lang="de-DE" dirty="0" err="1"/>
              <a:t>Epoch</a:t>
            </a:r>
            <a:r>
              <a:rPr lang="de-DE" dirty="0"/>
              <a:t> 2/10, Loss: 1.9060, </a:t>
            </a:r>
            <a:r>
              <a:rPr lang="de-DE" dirty="0" err="1"/>
              <a:t>Accuracy</a:t>
            </a:r>
            <a:r>
              <a:rPr lang="de-DE" dirty="0"/>
              <a:t>: 0.6386</a:t>
            </a:r>
          </a:p>
          <a:p>
            <a:r>
              <a:rPr lang="de-DE" dirty="0" err="1"/>
              <a:t>Epoch</a:t>
            </a:r>
            <a:r>
              <a:rPr lang="de-DE" dirty="0"/>
              <a:t> 3/10, Loss: 1.5304, </a:t>
            </a:r>
            <a:r>
              <a:rPr lang="de-DE" dirty="0" err="1"/>
              <a:t>Accuracy</a:t>
            </a:r>
            <a:r>
              <a:rPr lang="de-DE" dirty="0"/>
              <a:t>: 0.7085</a:t>
            </a:r>
          </a:p>
          <a:p>
            <a:r>
              <a:rPr lang="de-DE" dirty="0" err="1"/>
              <a:t>Epoch</a:t>
            </a:r>
            <a:r>
              <a:rPr lang="de-DE" dirty="0"/>
              <a:t> 4/10, Loss: 1.3135, </a:t>
            </a:r>
            <a:r>
              <a:rPr lang="de-DE" dirty="0" err="1"/>
              <a:t>Accuracy</a:t>
            </a:r>
            <a:r>
              <a:rPr lang="de-DE" dirty="0"/>
              <a:t>: 0.7431</a:t>
            </a:r>
          </a:p>
          <a:p>
            <a:r>
              <a:rPr lang="de-DE" dirty="0" err="1"/>
              <a:t>Epoch</a:t>
            </a:r>
            <a:r>
              <a:rPr lang="de-DE" dirty="0"/>
              <a:t> 5/10, Loss: 1.1643, </a:t>
            </a:r>
            <a:r>
              <a:rPr lang="de-DE" dirty="0" err="1"/>
              <a:t>Accuracy</a:t>
            </a:r>
            <a:r>
              <a:rPr lang="de-DE" dirty="0"/>
              <a:t>: 0.7680</a:t>
            </a:r>
          </a:p>
          <a:p>
            <a:r>
              <a:rPr lang="de-DE" dirty="0" err="1"/>
              <a:t>Epoch</a:t>
            </a:r>
            <a:r>
              <a:rPr lang="de-DE" dirty="0"/>
              <a:t> 6/10, Loss: 1.0487, </a:t>
            </a:r>
            <a:r>
              <a:rPr lang="de-DE" dirty="0" err="1"/>
              <a:t>Accuracy</a:t>
            </a:r>
            <a:r>
              <a:rPr lang="de-DE" dirty="0"/>
              <a:t>: 0.7863</a:t>
            </a:r>
          </a:p>
          <a:p>
            <a:r>
              <a:rPr lang="de-DE" dirty="0" err="1"/>
              <a:t>Epoch</a:t>
            </a:r>
            <a:r>
              <a:rPr lang="de-DE" dirty="0"/>
              <a:t> 7/10, Loss: 0.9651, </a:t>
            </a:r>
            <a:r>
              <a:rPr lang="de-DE" dirty="0" err="1"/>
              <a:t>Accuracy</a:t>
            </a:r>
            <a:r>
              <a:rPr lang="de-DE" dirty="0"/>
              <a:t>: 0.7986</a:t>
            </a:r>
          </a:p>
          <a:p>
            <a:r>
              <a:rPr lang="de-DE" dirty="0" err="1"/>
              <a:t>Epoch</a:t>
            </a:r>
            <a:r>
              <a:rPr lang="de-DE" dirty="0"/>
              <a:t> 8/10, Loss: 0.9009, </a:t>
            </a:r>
            <a:r>
              <a:rPr lang="de-DE" dirty="0" err="1"/>
              <a:t>Accuracy</a:t>
            </a:r>
            <a:r>
              <a:rPr lang="de-DE" dirty="0"/>
              <a:t>: 0.8123</a:t>
            </a:r>
          </a:p>
          <a:p>
            <a:r>
              <a:rPr lang="de-DE" dirty="0" err="1"/>
              <a:t>Epoch</a:t>
            </a:r>
            <a:r>
              <a:rPr lang="de-DE" dirty="0"/>
              <a:t> 9/10, Loss: 0.8358, </a:t>
            </a:r>
            <a:r>
              <a:rPr lang="de-DE" dirty="0" err="1"/>
              <a:t>Accuracy</a:t>
            </a:r>
            <a:r>
              <a:rPr lang="de-DE" dirty="0"/>
              <a:t>: 0.8261</a:t>
            </a:r>
          </a:p>
          <a:p>
            <a:r>
              <a:rPr lang="de-DE" dirty="0" err="1"/>
              <a:t>Epoch</a:t>
            </a:r>
            <a:r>
              <a:rPr lang="de-DE" dirty="0"/>
              <a:t> 10/10, Loss: 0.7837, </a:t>
            </a:r>
            <a:r>
              <a:rPr lang="de-DE" dirty="0" err="1"/>
              <a:t>Accuracy</a:t>
            </a:r>
            <a:r>
              <a:rPr lang="de-DE" dirty="0"/>
              <a:t>: 0.8329</a:t>
            </a:r>
          </a:p>
          <a:p>
            <a:endParaRPr lang="de-DE" dirty="0"/>
          </a:p>
          <a:p>
            <a:r>
              <a:rPr lang="de-DE" dirty="0"/>
              <a:t>Final Validation Loss: 0.9445, Final Validation </a:t>
            </a:r>
            <a:r>
              <a:rPr lang="de-DE" dirty="0" err="1"/>
              <a:t>Accuracy</a:t>
            </a:r>
            <a:r>
              <a:rPr lang="de-DE" dirty="0"/>
              <a:t>: 0.7714</a:t>
            </a:r>
          </a:p>
          <a:p>
            <a:r>
              <a:rPr lang="de-DE" dirty="0"/>
              <a:t>Test </a:t>
            </a:r>
            <a:r>
              <a:rPr lang="de-DE" dirty="0" err="1"/>
              <a:t>Accuracy</a:t>
            </a:r>
            <a:r>
              <a:rPr lang="de-DE" dirty="0"/>
              <a:t>: 0.7811</a:t>
            </a:r>
          </a:p>
          <a:p>
            <a:r>
              <a:rPr lang="de-DE" dirty="0"/>
              <a:t>Test </a:t>
            </a:r>
            <a:r>
              <a:rPr lang="de-DE" dirty="0" err="1"/>
              <a:t>Accuracy</a:t>
            </a:r>
            <a:r>
              <a:rPr lang="de-DE" dirty="0"/>
              <a:t>: 0.7811</a:t>
            </a:r>
          </a:p>
          <a:p>
            <a:r>
              <a:rPr lang="de-DE" dirty="0"/>
              <a:t>Precision: 0.7849</a:t>
            </a:r>
          </a:p>
          <a:p>
            <a:r>
              <a:rPr lang="de-DE" dirty="0"/>
              <a:t>Recall: 0.7811</a:t>
            </a:r>
          </a:p>
          <a:p>
            <a:r>
              <a:rPr lang="de-DE" dirty="0"/>
              <a:t>F1-Score: 0.7808</a:t>
            </a:r>
          </a:p>
        </p:txBody>
      </p:sp>
    </p:spTree>
    <p:extLst>
      <p:ext uri="{BB962C8B-B14F-4D97-AF65-F5344CB8AC3E}">
        <p14:creationId xmlns:p14="http://schemas.microsoft.com/office/powerpoint/2010/main" val="94625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0CF33-D61D-45E6-A010-57D8D857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747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4E05C3E3-6957-4521-AEFD-236E914B26E5}"/>
              </a:ext>
            </a:extLst>
          </p:cNvPr>
          <p:cNvSpPr txBox="1"/>
          <p:nvPr/>
        </p:nvSpPr>
        <p:spPr>
          <a:xfrm>
            <a:off x="415636" y="1858488"/>
            <a:ext cx="115428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[25, 4, 15, 16, 7, 23, 12, 4, 24, 17, 10, 7, 1, 1, 1, 0, 13, 2, 20, 4, 11, 17, 4, 16, 24, 16, 0, 15, 25, 8, 15, 16, 21, 4, 16, 6, 10, 20, 14, 17, 11, 18, 23, 11, 14, 25, 12, 22, 20, 15, 18, 3, 15, 14, 14, 5, 5, 24, 13, 3, 20, 14, 24, 14, 21, 6, 4, 3, 11, 17, 3, 10, 1, 18, 11, 10, 9, 8, 2, 15, 4, 3, 8, 10, 17, 25, 18, 7, 5, 19, 7, 6, 18, 18, 15, 24, 25, 8, 16, 11, 24, 22, 11, 2, 21, 14, 22, 21, 15, 22, 16, 9, 22, 16, 11, 22, 16, 16, 1, 21, 21, 22, 12, 5, 6, 4, 7, 18, 20, 8, 16, 12, 21, 6, 20, 1, 9, 19, 13, 13, 1, 20, 21, 18, 23, 21, 22, 18, 4, 20, 24, 0, 15, 12, 25, 18, 13, 6, 3, 6, 9, 21, 24, 11, 11, 24, 4, 16, 14, 21, 13, 21, 2, 9, 3, 7, 9, 3, 12, 2, 8, 15, 2, 17, 0, 2, 17, 2, 0, 22, 3, 7, 2, 22, 23, 5, 14, 9, 2, 17, 1, 18, 17, 12, 4, 21, 3, 6, 12, 14, 0, 25, 23, 13, 23, 22, 19, 21, 23, 0, 7, 12, 24, 23, 6, 15, 18, 16, 18, 4, 21, 25, 8, 10, 14, 14, 3, 15, 6, 20, 25, 10, 5, 20, 20, 16, 8, 0, 11, 9, 9, 9, 18, 9, 17, 6, 18, 1, 7, 21, 24, 23, 11, 19, 18, 17, 5, 5, 1, 13, 3, 12, 25, 21, 20, 22, 6, 18, 1, 16, 4, 12, 25, 12, 5, 21, 10, 23, 19, 4, 1, 6, 10, 1, 18, 15, 20, 9, 17, 1, 11, 22, 8, 22, 10, 5, 18, 0, 9, 16, 8, 19, 19, 14, 17, 19, 0, 1, 13, 20, 2, 19, 20, 4, 14, 20, 14, 13, 11, 5, 22, 15, 15, 12, 10, 9, 19, 19, 12, 9, 7, 15, 4, 19, 18, 0, 23, 11, 13, 14, 11, 14, 19, 0, 23, 20, 12, 2, 15, 22, 10, 21, 19, 8, 1, 2, 22, 11, 21, 25, 3, 12, 10, 20, 19, 1, 6, 4, 19, 22, 13, 10, 9, 25, 4, 3, 9, 7, 3, 5, 8, 24, 0, 2, 20, 19, 11, 3, 19, 8, 19, 12, 7, 18, 18, 23, 5, 4, 16, 18, 24, 16, 9, 8, 2, 7, 24, 16, 4, 9, 8, 6, 11, 17, 10, 22, 14, 6, 16, 6, 0, 23, 8, 17, 1, 7, 6, 10, 16, 3, 18, 7, 3, 25, 3, 1, 23, 1, 23, 23, 1, 8, 8, 24, 16, 22, 13, 19, 23, 17, 8, 4, 2, 1, 4, 10, 21, 24, 12, 9, 21, 5, 24, 11, 19, 16, 13, 4, 18, 4, 16, 15, 11, 8, 17, 14, 19, 12, 18, 23, 10, 13, 22, 16, 8, 21, 21, 11, 19, 6, 24, 14, 1, 7, 24, 20, 8, 19, 8, 14, 6, 2, 14, 9, 19, 11, 4, 11, 10, 22, 23, 14, 1, 5, 2, 11, 22, 7, 1, 7, 11, 18, 7, 25, 4, 12, 20, 1, 8, 10, 8, 5, 8, 10, 8, 15, 15, 24, 0, 25, 21, 19, 18, 15, 14, 19, 25, 9, 2, 5, 14, 17, 19, 15, 16, 6, 22, 13, 12, 22, 12, 13, 20, 11, 14, 7, 9, 11, 17, 3, 24, 9, 11, 9, 4, 7, 5, 11, 18, 8, 7, 1, 25, 6, 2, 4, 24, 10, 22, 10, 23, 13, 22, 4, 2, </a:t>
            </a:r>
          </a:p>
          <a:p>
            <a:r>
              <a:rPr lang="de-DE" sz="600" dirty="0"/>
              <a:t>23, 13, 6, 6, 1, 23, 15, 12, 16, 7, 17, 22, 15, 23, 0, 25, 2, 14, 9, 14, 25, 5, 11, 6, 8, 0, 0, 2, 4, 22, 6, 21, 21, 12, 24, 9, 4, 2, 19, 16, 0, 3, 10, 9, 10, 15, 21, 10, 10, 12, 9, 11, 15, 22, 0, 12, 15, 6, 23, 2, 20, 21, 3, 5, 7, 9, 23, 2, 25, 12, 23, 1, 8, 14, 5, 6, 5, 7, 5, 11, 9, 5, 5, 17, 8, 19, 3, 25, 18, 1, 17, 24, 0, 11, 2, 0, 2, 8, 2, 3, 23, 24, 21, 15, 13, 20, 24, 16, 11, 19, 25, 24, 12, 17, 24, 7, 22, 10, 3, 12, 8, 18, 9, 5, 24, 14, 15, 4, 25, 23, 3, 3, 14, 24, 8, 0, 16, 1, 2, 14, 0, 0, 5, 22, 1, 12, 6, 14, 15, 5, 18, 1, 1, 11, 5, 19, 5, 18, 24, 13, 16, 1, 24, 2, 24, 9, 3, 19, 10, 13, 21, 10, 20, 25, 22, 18, 16, </a:t>
            </a:r>
          </a:p>
          <a:p>
            <a:r>
              <a:rPr lang="de-DE" sz="600" dirty="0"/>
              <a:t>3, 5, 21, 1, 10, 5, 22, 7, 5, 8, 5, 21, 4, 25, 12, 14, 16, 19, 21, 9, 8, 0, 19, 1, 22, 0, 7, 6, 5, 7, 2, 24, 17, 6, 5, 18, 24, 7, 8, 23, 23, 8, 20, 10, 16, 11, 15, 19, 3, 9, 22, 12, 12, 21, 23, 24, 19, 11, 21, 3, 15, 13, 8, 25, 1, 9, 7, 20, 23, 18, 1, 16, 18, 13, 16, 21, 9, 15, 7, 16, 13, 15, 22, 6, 6, 16, 13, 22, </a:t>
            </a:r>
          </a:p>
          <a:p>
            <a:r>
              <a:rPr lang="de-DE" sz="600" dirty="0"/>
              <a:t>23, 0, 9, 23, 3, 22, 16, 20, 17, 20, 3, 20, 8, 10, 4, 25, 24, 20, 23, 15, 23, 8, 6, 25, 8, 13, 10, 0, 22, 23, 7, 25, 9, 0, 23, 0, 5, 19, 19, 15, 2, 4, 23, 8, 1, 25, 10, 24, 1, 3, 13, 18, 7, 19, 25, 16, 15, 6, 24, 5, 17, 17, 7, 13, 14, 1, 2, 12, 15, 18, 14, 22, 6, 2, 10, 6, 2, 25, 22, 8, 21, 14, 1, 0, 11, 23, 21, 3, 9, 13, 20, 12, 0, 21, 16, 3, 1, 24, 5, 1, 18, 18, 25, 25, 7, 19, 5, 5, 19, 12, 9, 2, 5, 12, 14, 16, 9, 18, 8, 10, 5, 0, 17, 20, 22, 19, 3, 24, 21, 23, 1, 14, 15, 24, 7, 11, 6, 17, 25, 3, 25, 11, 3, 16, 17, 9, 13, 7, 6, 13, 15, 3, 14, 17, 12, 10, 22, 9, 21, 18, 20, 2, 14, 6, 1, 10, 6, 22, 19, 16, 13, 19, 23, 11, 1, 0, 0, 22, 5, 0, 1, 5, 12, 14, 3, 17, 10, 9, 7, 12, 13, 4, 10, 5, 8, 12, 1, 20, 9, 8, 17, 10, 4, 21, 19, 7, 25, 25, 22, 13, 18, 5, 11, 24, 23, 25, 14, 11, 19, 24, 24, 15, 2, 5, 15, 15, 23, 4, 21, 2, 21, 5, 13, 17, 15, 0, 7, 17, 24, 17, 11, 1, 9, 20, 6, 16, 10, 25, 9, 3, 24, 17, 3, 10, 14, 9, 6, 6, 1, 5, 14, 9, 9, 20, 0, 9, 4, 10, 11, 18, 13, 21, 5, 5, 24, 17, 17, 4, 6, 17, 16, 19, 7, 10, 13, 2, 9, 4, 23, 6, 0, 3, 24, 18, 22, 0, 1, 8, 0, 3, 14, 20, 9, 0, 4, 11, 12, 24, 17, 22, 10, 24, 18, 19, 8, 20, 0, 6, 6, 24, 22, 17, 17, 7, 25, 20, 14, 20, 25, 22, 2, 15, 7, 21, 11, 22, 23, 13, 3, 1, 17, 23, 13, 16, 4, 12, 18, 6, 0, 17, 4, </a:t>
            </a:r>
          </a:p>
          <a:p>
            <a:r>
              <a:rPr lang="de-DE" sz="600" dirty="0"/>
              <a:t>10, 19, 23, 1, 5, 7, 18, 4, 2, 7, 8, 20, 7, 9, 15, 17, 6, 9, 3, 20, 18, 3, 7, 7, 3, 13, 12, 3, 7, 2, 8, 5, 10, 22, 17, 21, 2, 10, 2, 25, 0, 23, 25, 2, 13, 0, 22, 18, 9, 11, 2, 14, 3, 8, 21, 2, 15, 8, 15, 6, 14, 8, 3, 12, 17, 4, 0, 25, 23, 14, 6, 20, 3, 3, 0, 0, 16, 6, 10, 15, 17, 7, 14, 7, 16, 14, 18, 1, 2, 18, 11, 22, 20, 23, 22, 8, 2, 7, 20, 20, 20, 21, 11, 16, 6, 20, 17, 0, 20, 16, 18, 15, 17, 14, 10, 25, 19, 16, 12, 21, 0, 12, 4, 6, 21, 7, 20, 21, 5, 13, 2, 0, 21, 17, 13, 10, 23, 3, 25, 4, 4, 20, 24, 17, 23, 6, 22, 15, 1, 13, 19, 17, 10, 12, 4, 17, 10, 24, 20, 24, 17, 24, 18, 11, 12, 25, 7, 5, 3, 14, 7, 6, 20, 10, 13, 10, 15, 25, 14, 0, 8, 24, 8, 18, 2, 18, 3, 25, 4, 19, 10, 5, 1, 21, 14, 12, 12, 18, 11, 17]</a:t>
            </a:r>
          </a:p>
          <a:p>
            <a:endParaRPr lang="de-DE" sz="600" dirty="0"/>
          </a:p>
          <a:p>
            <a:r>
              <a:rPr lang="de-DE" sz="600" b="1" u="sng" dirty="0"/>
              <a:t>vorhergesagte Testdaten: </a:t>
            </a:r>
          </a:p>
          <a:p>
            <a:r>
              <a:rPr lang="de-DE" sz="600" dirty="0"/>
              <a:t>[25, 18, 15, 16, 7, 23, 12, 4, 24, 17, 10, 24, 1, 1, 1, 12, 13, 2, 20, 4, 11, 17, 0, 16, 24, 16, 0, 15, 25, 8, 15, 16, 21, 4, 16, 6, 10, 20, 14, 17, 11, 18, 23, 11, 14, 25, 12, 21, 13, 15, 23, 3, 15, 14, 14, 5, 5, 3, 13, 3, 20, 14, 24, 14, 4, 0, 25, 3, 11, 17, 14, 10, 1, 12, 11, 10, 9, 8, 2, 15, 4, 3, 8, 10, 17, 25, 18, 7, 5, 19, 6, 6, 18, 12, 15, 24, 25, 8, 15, 11, 24, 22, 11, 2, 21, 14, 24, 21, 15, 22, 15, 9, 22, 16, 24, 21, 16, 16, 1, 21, 21, 22, 12, 5, 6, 8, 7, 0, 21, 20, 16, 12, 10, 6, 20, 1, 9, 19, 13, 12, 1, 20, 22, 13, 23, 21, 22, 18, 4, 20, 12, 0, 15, 18, 25, 18, 13, 25, 3, 10, 19, 21, 6, 11, 11, 24, 4, 16, 14, 21, 13, 21, 2, 9, 3, 7, 9, 3, 13, 14, 8, 15, 2, 20, 0, 2, 17, 2, 0, 22, 3, 7, 2, 22, 20, 5, 14, 9, 2, 21, 1, 0, 17, 12, 0, 22, 3, 6, 12, 14, 0, 24, 23, 13, 23, 22, 19, 21, 5, 0, 7, 12, 24, 19, 6, 15, 17, 16, 23, 4, 21, 25, 8, 23, 14, 14, 3, 15, 6, 20, 24, 10, 5, 20, 20, 16, 4, 0, 11, 5, 9, 9, 4, 9, 17, 6, 0, 19, 23, 21, 24, 18, 11, 9, 0, 20, 5, 5, 1, 1, 8, 12, 25, 23, 17, 22, 6, 18, 1, 15, 4, 12, 25, 12, 5, 21, 10, 20, 19, 19, 23, 6, 10, 1, 18, 15, 20, 9, 17, 1, 11, 21, 17, 22, 10, 5, 18, 0, 9, 16, 22, 19, 19, 14, 17, 19, 0, 1, 20, 20, 2, 19, 10, 4, 14, 20, 14, 13, 11, 5, 22, 15, 15, 13, 10, 9, 19, 19, 12, 9, 7, 15, 4, 24, 18, 0, 23, 11, 13, 14, 11, 14, 19, 4, 23, 0, 13, 2, 15, 21, 21, 21, 24, 8, 1, 2, 22, 11, 21, 25, 3, 12, 10, 20, 19, 1, 6, 0, 19, 21, 13, 10, 9, 24, 4, 3, 17, 7, 3, 5, 10, 24, 0, 2, 20, 23, 11, 3, 19, 8, 19, 12, 7, 18, 18, 23, 5, 4, 16, 18, 24, 16, 20, 10, 2, 7, 24, 16, 4, 9, 8, 6, 11, 17, 10, 22, 14, 7, 16, 6, 0, 5, 6, 3, 10, 7, 6, 22, 16, 3, 18, 24, 8, 25, 1, 1, 23, 20, 0, 23, 1, 1, 8, 2, 16, 22, 13, 4, 23, 17, 8, 4, 2, 1, 4, 8, 22, 24, 12, 9, 21, 5, 24, 11, 19, 16, 12, 13, 24, 4, 16, 15, 11, 21, 17, 14, 21, 12, 18, 23, 10, 13, 22, 16, 8, 17, 20, 5, 19, 6, 11, 14, 1, 7, 24, 20, 8, 18, 25, 14, 6, 2, 14, 9, 24, 11, 4, 11, 10, 22, 23, 14, 1, 5, 2, 11, 22, 7, 1, 7, 11, 12, 7, 14, 4, 12, 23, 1, 6, 10, 6, 5, 8, 10, 8, 15, 15, 24, 0, 13, 21, 19, 13, 15, 14, 19, 21, 11, 2, 5, 14, 17, 19, 15, 16, 6, 22, 13, 0, 22, 13, 25, 20, 11, 14, 7, 9, 11, 17, 3, 6, 9, 11, 9, 4, 9, 5, 11, 18, 8, 7, 1, 25, 6, 2, 3, 24, 21, 22, 22, 23, 13, 24, 1, 14, 23, 24, 6, 6, 1, 23, 15, 12, 16, 7, 17, 22, 15, 8, 0, 25, 2, 21, 9, 14, 25, 5, 11, 6, 3, 0, 14, 2, 4, 21, 6, 21, 21, 12, 24, 9, 4, 2, 19, 16, 0, 3, 10, 9, 10, 15, 21, 17, 10, 13, 9, 5, 15, 22, 0, 12, 15, 6, 23, 2, 20, 21, 3, 24, 7, 9, 23, 2, 25, 12, 4, 1, 8, 14, 5, 14, 5, 7, 5, 6, 9, 5, 5, 17, 3, 19, </a:t>
            </a:r>
          </a:p>
          <a:p>
            <a:r>
              <a:rPr lang="de-DE" sz="600" dirty="0"/>
              <a:t>3, 25, 18, 22, 3, 24, 0, 11, 2, 0, 2, 8, 2, 3, 23, 24, 21, 15, 13, 20, 24, 15, 11, 19, 25, 24, 4, 17, 24, 7, 22, 10, 3, 12, 25, 18, 9, 5, 17, 14, 15, 4, 25, 23, 3, 3, 14, 11, 8, 0, 16, 1, 2, 14, 0, 0, 5, 22, 1, 12, 6, 14, 15, 5, 18, 1, 1, 11, 5, 0, 5, 18, 24, 13, 16, 1, 24, 2, 11, 9, 3, 19, 10, 12, 21, 10, 20, 9, 17, 18, 16, 3, 5, 0, 1, 6, 5, 22, 7, 22, 11, 5, 21, 4, 25, 12, 14, 16, 19, 21, 6, 8, 0, 19, 1, 22, 0, 7, 6, 5, 7, 2, 24, 17, 6, 5, 4, 24, 7, 0, 23, 23, 8, 1, 10, 16, 11, 15, 17, 3, 9, 22, 12, 12, 21, 13, 24, 19, 11, 21, 24, 15, 13, 8, 8, 1, 6, 7, 20, 23, 18, 1, 16, 23, 13, 16, 22, 9, 15, 7, 16, 12, 15, 22, 6, 6, 16, 4, 22, 23, 0, 9, 23, 3, 22, 16, 20, 23, 21, 14, 21, 25, 10, 4, 25, 23, 17, 21, 15, 23, 8, 18, 25, 8, 13, 10, 0, 22, 23, 7, 25, 9, 0, 18, 24, 5, 19, 24, 16, 2, 4, 23, 25, 1, 25, 10, 24, 1, 3, 12, 18, 25, 23, 25, 7, 15, 6, 24, 5, 21, 20, 7, 13, 14, 1, 2, 12, 15, 15, 14, 22, 6, 2, 10, 6, 2, 25, 21, 8, 21, 14, 1, 0, 11, 23, 21, 3, 25, 13, 20, 12, 0, 22, 16, 3, 1, 24, 5, 1, 18, 18, 25, 25, 3, 19, 1, 5, 24, 12, 9, 2, 5, 12, 14, 16, 9, 18, 4, 5, 5, 0, 17, 20, 22, 0, 3, 24, 21, 23, 1, 14, 15, 19, 7, 11, 6, 20, 25, 3, 25, 11, 3, 16, 21, 8, 13, 7, 6, 13, 15, 3, 14, 17, 12, 10, 10, 9, 21, 18, 20, 2, 11, 6, 1, 22, 6, 8, 19, 15, 0, 19, </a:t>
            </a:r>
          </a:p>
          <a:p>
            <a:r>
              <a:rPr lang="de-DE" sz="600" dirty="0"/>
              <a:t>17, 11, 1, 0, 0, 22, 22, 0, 1, 12, 12, 14, 3, 17, 10, 9, 7, 1, 13, 4, 10, 5, 8, 12, 1, 20, 9, 8, 17, 10, 1, 21, 19, 7, 11, 25, 22, 13, 18, 5, 11, 10, 23, 25, 14, 11, 19, 24, 5, 7, 25, 5, 15, 15, 18, 4, 10, 2, 21, 5, 13, 17, 15, 0, 7, 17, 24, 17, 3, 1, 24, 20, 6, 16, 1, 25, 9, 3, 24, 20, 3, 10, 14, 9, 6, 6, 1, 5, 14, 9, 9, 20, 0, 8, 4, 21, 11, 18, 13, 22, 5, 5, 24, 17, 20, 4, 24, 7, 16, 19, 7, 10, 13, 2, 9, 4, 23, 6, 0, 3, 12, 2, 22, 19, 2, 8, 0, 3, 14, 20, 9, 0, 4, 11, 18, 24, 17, 22, 21, 24, 18, 19, 8, 20, 1, 6, 7, 2, 22, 17, 17, 7, 25, 21, 14, 23, 15, 22, 2, 15, 7, 21, 11, 22, 8, 13, 3, 1, 17, 23, 12, 16, 4, 18, 4, 7, 0, 17, 0, 10, 19, 23, 1, 5, 7, 18, 4, 2, 6, 18, 20, 7, 9, 6, 17, 6, 9, 3, 12, 18, 3, 7, 7, 3, 13, 12, 11, 7, 6, 8, 5, 10, 4, 20, 21, 4, 20, 2, 20, 0, 23, 11, 10, 13, 22, 22, 18, 9, 11, 2, 14, 3, 8, 21, 2, 15, 8, 15, 7, 14, 20, 3, 12, 17, 23, 18, 25, 23, 14, 6, 20, 3, 3, 0, 0, 16, 6, 10, 15, 17, 7, 14, 7, 16, 17, 18, 10, 14, 4, 11, 22, 20, 23, 21, 8, 2, 7, 20, 22, 20, 10, 11, 16, 6, 17, 17, 0, 17, 16, 17, 15, 17, 14, 10, 4, 19, 16, 12, 21, 0, 12, 0, 6, 21, 7, 20, 21, 5, 13, 2, 0, 21, 17, 13, 0, 0, 3, 25, 4, 4, 17, 6, 17, 23, 14, 21, 15, 1, 13, 19, 17, 10, 12, 4, 17, 25, 24, 4, 24, 17, 24, 21, 11, 20, 20, 7, 5, 3, 14, 7, 6, 17, 10, 13, 10, 16, 25, 14, 0, 19, 24, 8, 18, 2, 0, 3, 25, 0, 8, 10, 22, 1, 10, 14, 13, 12, 13, 4, 17]</a:t>
            </a:r>
          </a:p>
          <a:p>
            <a:endParaRPr lang="de-DE" sz="600" dirty="0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- Labels</a:t>
            </a:r>
          </a:p>
        </p:txBody>
      </p:sp>
    </p:spTree>
    <p:extLst>
      <p:ext uri="{BB962C8B-B14F-4D97-AF65-F5344CB8AC3E}">
        <p14:creationId xmlns:p14="http://schemas.microsoft.com/office/powerpoint/2010/main" val="1256784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A764CB7-DDFC-4155-9F78-766DD038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455" y="1309544"/>
            <a:ext cx="7472618" cy="523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37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– Lost and </a:t>
            </a:r>
            <a:r>
              <a:rPr lang="de-DE" dirty="0" err="1"/>
              <a:t>Accuracy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69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</p:spTree>
    <p:extLst>
      <p:ext uri="{BB962C8B-B14F-4D97-AF65-F5344CB8AC3E}">
        <p14:creationId xmlns:p14="http://schemas.microsoft.com/office/powerpoint/2010/main" val="3587953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Augmentierung</a:t>
            </a:r>
            <a:r>
              <a:rPr lang="de-DE" dirty="0"/>
              <a:t>: Spiegeln,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n = 4</a:t>
            </a:r>
          </a:p>
        </p:txBody>
      </p:sp>
    </p:spTree>
    <p:extLst>
      <p:ext uri="{BB962C8B-B14F-4D97-AF65-F5344CB8AC3E}">
        <p14:creationId xmlns:p14="http://schemas.microsoft.com/office/powerpoint/2010/main" val="4081882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dirty="0"/>
              <a:t>Trial 0 </a:t>
            </a:r>
            <a:r>
              <a:rPr lang="de-DE" dirty="0" err="1"/>
              <a:t>finished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0.8842917251051893 and </a:t>
            </a:r>
            <a:r>
              <a:rPr lang="de-DE" dirty="0" err="1"/>
              <a:t>parameters</a:t>
            </a:r>
            <a:r>
              <a:rPr lang="de-DE" dirty="0"/>
              <a:t>: {'</a:t>
            </a:r>
            <a:r>
              <a:rPr lang="de-DE" dirty="0" err="1"/>
              <a:t>learning_rate</a:t>
            </a:r>
            <a:r>
              <a:rPr lang="de-DE" dirty="0"/>
              <a:t>': 0.004285920769950295,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10}. Best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trial</a:t>
            </a:r>
            <a:r>
              <a:rPr lang="de-DE" dirty="0"/>
              <a:t> 0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0.8842917251051893.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Beste Hyperparameter: {'</a:t>
            </a:r>
            <a:r>
              <a:rPr lang="de-DE" dirty="0" err="1"/>
              <a:t>learning_rate</a:t>
            </a:r>
            <a:r>
              <a:rPr lang="de-DE" dirty="0"/>
              <a:t>': 0.004285920769950295,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</a:t>
            </a:r>
          </a:p>
          <a:p>
            <a:pPr marL="0" indent="0">
              <a:buNone/>
            </a:pPr>
            <a:r>
              <a:rPr lang="de-DE" dirty="0"/>
              <a:t>Bester Validierungsverlust: 0.8842917251051893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1/10, Loss: 1.0807, </a:t>
            </a:r>
            <a:r>
              <a:rPr lang="de-DE" dirty="0" err="1"/>
              <a:t>Accuracy</a:t>
            </a:r>
            <a:r>
              <a:rPr lang="de-DE" dirty="0"/>
              <a:t>: 0.7005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2/10, Loss: 0.4877, </a:t>
            </a:r>
            <a:r>
              <a:rPr lang="de-DE" dirty="0" err="1"/>
              <a:t>Accuracy</a:t>
            </a:r>
            <a:r>
              <a:rPr lang="de-DE" dirty="0"/>
              <a:t>: 0.8651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3/10, Loss: 0.3679, </a:t>
            </a:r>
            <a:r>
              <a:rPr lang="de-DE" dirty="0" err="1"/>
              <a:t>Accuracy</a:t>
            </a:r>
            <a:r>
              <a:rPr lang="de-DE" dirty="0"/>
              <a:t>: 0.8959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4/10, Loss: 0.3177, </a:t>
            </a:r>
            <a:r>
              <a:rPr lang="de-DE" dirty="0" err="1"/>
              <a:t>Accuracy</a:t>
            </a:r>
            <a:r>
              <a:rPr lang="de-DE" dirty="0"/>
              <a:t>: 0.9037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5/10, Loss: 0.2599, </a:t>
            </a:r>
            <a:r>
              <a:rPr lang="de-DE" dirty="0" err="1"/>
              <a:t>Accuracy</a:t>
            </a:r>
            <a:r>
              <a:rPr lang="de-DE" dirty="0"/>
              <a:t>: 0.9241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6/10, Loss: 0.2318, </a:t>
            </a:r>
            <a:r>
              <a:rPr lang="de-DE" dirty="0" err="1"/>
              <a:t>Accuracy</a:t>
            </a:r>
            <a:r>
              <a:rPr lang="de-DE" dirty="0"/>
              <a:t>: 0.9322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7/10, Loss: 0.2091, </a:t>
            </a:r>
            <a:r>
              <a:rPr lang="de-DE" dirty="0" err="1"/>
              <a:t>Accuracy</a:t>
            </a:r>
            <a:r>
              <a:rPr lang="de-DE" dirty="0"/>
              <a:t>: 0.9394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8/10, Loss: 0.1951, </a:t>
            </a:r>
            <a:r>
              <a:rPr lang="de-DE" dirty="0" err="1"/>
              <a:t>Accuracy</a:t>
            </a:r>
            <a:r>
              <a:rPr lang="de-DE" dirty="0"/>
              <a:t>: 0.9430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9/10, Loss: 0.1852, </a:t>
            </a:r>
            <a:r>
              <a:rPr lang="de-DE" dirty="0" err="1"/>
              <a:t>Accuracy</a:t>
            </a:r>
            <a:r>
              <a:rPr lang="de-DE" dirty="0"/>
              <a:t>: 0.9455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10/10, Loss: 0.1602, </a:t>
            </a:r>
            <a:r>
              <a:rPr lang="de-DE" dirty="0" err="1"/>
              <a:t>Accuracy</a:t>
            </a:r>
            <a:r>
              <a:rPr lang="de-DE" dirty="0"/>
              <a:t>: 0.9512</a:t>
            </a:r>
          </a:p>
          <a:p>
            <a:pPr marL="0" indent="0">
              <a:buNone/>
            </a:pPr>
            <a:r>
              <a:rPr lang="de-DE" dirty="0"/>
              <a:t>Final Validation Loss: 0.4258, Final Validation </a:t>
            </a:r>
            <a:r>
              <a:rPr lang="de-DE" dirty="0" err="1"/>
              <a:t>Accuracy</a:t>
            </a:r>
            <a:r>
              <a:rPr lang="de-DE" dirty="0"/>
              <a:t>: 0.8773</a:t>
            </a:r>
          </a:p>
        </p:txBody>
      </p:sp>
    </p:spTree>
    <p:extLst>
      <p:ext uri="{BB962C8B-B14F-4D97-AF65-F5344CB8AC3E}">
        <p14:creationId xmlns:p14="http://schemas.microsoft.com/office/powerpoint/2010/main" val="558545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4E05C3E3-6957-4521-AEFD-236E914B26E5}"/>
              </a:ext>
            </a:extLst>
          </p:cNvPr>
          <p:cNvSpPr txBox="1"/>
          <p:nvPr/>
        </p:nvSpPr>
        <p:spPr>
          <a:xfrm>
            <a:off x="415636" y="1858488"/>
            <a:ext cx="115428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[6, 5, 9, 22, 18, 3, 13, 25, 21, 13, 12, 1, 22, 14, 9, 25, 13, 22, 3, 19, 19, 5, 0, 24, 5, 14, 5, 9, 13, 15, 12, 20, 5, 12, 7, 16, 23, 23, 1, 10, 11, 25, 24, 10, 7, 6, 18, 17, 12, 17, 6, 18, 15, 22, 24, 17, 20, 24, 10, 24, 24, 17, 5, 13, 10, 3, 23, 9, 4, 7, 22, 10, 25, 25, 18, 8, 7, 20, 17, 9, 4, </a:t>
            </a:r>
          </a:p>
          <a:p>
            <a:r>
              <a:rPr lang="de-DE" sz="600" dirty="0"/>
              <a:t>1, 16, 18, 4, 2, 2, 1, 13, 11, 25, 20, 22, 17, 12, 15, 18, 24, 21, 1, 0, 10, 9, 17, 22, 14, 17, 9, 20, 4, 3, 17, 1, 23, 25, 24, 25, 23, 2, 4, 10, 7, 24, 6, 1, 24, 1, 5, 3, 8, 2, 0, 18, 7, 10, 14, 1, 8, 21, 4, 1, 0, 2, 11, 25, 6, 5, 20, 8, 19, 20, 21, 24, 19, 4, 8, 3, 1, 0, 16, 20, 16, 17, 5, 24, 17, 13, 8, 1, 18, 20, 4, 12, 19, 12, 25, 11, 3, 2, 20, 17, 19, 16, 11, 15, 14, 9, 11, 2, 3, 24, 2, 5, 4, 10, 6, 19, 1, 25, 1, 8, 0, 12, 9, 18, 13, 0, 18, 0, 25, 9, 8, 2, 7, 22, 17, 20, 19, 1, 11, 6, 24, 18, 20, 13, 4, 0, 19, 3, 25, 9, 24, 13, 19, 25, 24, 21, 22, 6, 17, 21, 14, 15, 15, 20, 9, 17, 0, 4, 17, 24, 0, 5, 8, 4, 9, 20, 23, 5, 23, 14, 0, 9, 12, 23, 24, 25, 25, 16, 17, 21, 20, 15, 24, 11, 5, 25, 13, 19, 14, 12, 20, 21, 23, 2, 24, 4, 12, 16, 11, 12, 7, 11, 5, 18, 18, 7, 12, 17, 22, 25, 20, 19, 3, 0, 19, 8, 15, 11, 7, 5, 23, 25, 7, 9, 20, 9, 2, 22, 17, 17, 10, 25, 15, 16, 23, 25, 10, 6, 10, 24, 2, 2, 6, 21, 18, 6, 12, 1, 11, 15, 24, 4, 4, 16, 10, 11, 2, 8, 24, 8, 20, 12, 7, 8, 21, 16, 25, 21, 0, 7, 0, 12, 3, 23, 4, 18, 2, 16, 21, 14, 11, 1, 14, 1, 9, 2, 19, 12, 19, 16, 4, 17, 25, 18, 7, 7, 19, 21, 1, 22, 19, 7, 1, 17, 0, 3, 21, 1, 22, 18, 18, 14, 20, 24, 16, 1, 6, 13, 17, 21, 23, 19, 1, 14, 20, 25, 20, 7, 5, 9, 6, 0, 17, 16, 4, 14, 11, 23, 21, 9, 20, 2, 3, 12, 21, 11, 12, 6, 4, 2, 0, 18, 8, 1, 7, 2, 21, 0, 21, 14, 1, 1, 18, 14, 3, 7, 7, 14, 23, 13, 5, 15, 24, 17, 4, 25, 6, 8, 10, 6, 20, 2, 18, 7, 0, 15, 5, 8, 16, 21, 20, 8, 14, 24, 9, 16, 13, 22, 18, 14, 10, 17, 25, 7, 20, 24, 12, 13, 0, 7, 3, 24, 1, 3, 14, 8, 6, 4, 13, 6, 8, 24, 25, 3, 16, 7, 14, 16, 10, 0, 2, 1, 25, 17, 20, 6, 14, 7, 16, 5, 22, 16, 13, 22, 15, 8, 14, 18, 22, 3, 21, 6, 15, 19, 16, 7, 8, 14, 17, 4, 8, 9, 12, 11, 6, 5, 0, 10, 4, 22, 6, 21, 24, 3, 18, 13, 5, 12, 3, 9, 8, 12, 4, 24, 20, 7, 19, 23, 14, 14, 4, 8, 2, 20, 22, 21, 17, 10, 4, 11, 5, 18, 23, 13, 2, 17, 5, 16, 19, 13, 10, 20, 23, 15, 1, 23, 13, </a:t>
            </a:r>
          </a:p>
          <a:p>
            <a:r>
              <a:rPr lang="de-DE" sz="600" dirty="0"/>
              <a:t>22, 25, 11, 9, 12, 8, 0, 13, 6, 13, 23, 10, 20, 19, 15, 11, 9, 1, 20, 1, 18, 17, 4, 10, 23, 5, 5, 18, 3, 8, 9, 21, 16, 2, 19, 17, 16, 21, 11, 3, 12, 6, 0, 16, 25, 2, 23, 1, 18, 10, 6, 2, 22, 22, 9, 13, 11, 2, 8, 18, 21, 8, 6, 25, 12, 12, 6, 19, 7, 16, 17, 22, 12, 14, 17, 24, 21, 20, 6, 4, 2, 11, 10, 5, 11, 13, 16, </a:t>
            </a:r>
          </a:p>
          <a:p>
            <a:r>
              <a:rPr lang="de-DE" sz="600" dirty="0"/>
              <a:t>2, 7, 3, 21, 3, 15, 9, 1, 8, 8, 12, 7, 19, 17, 0, 16, 10, 24, 1, 23, 14, 25, 9, 19, 19, 5, 20, 3, 7, 14, 7, 1, 24, 19, 24, 0, 23, 22, 21, 16, 15, 20, 7, 11, 4, 22, 7, 21, 1, 6, 18, 11, 14, 10, 2, 11, 11, 10, 2, 15, 10, 22, 21, 20, 6, 0, 2, 6, 7, 15, 5, 0, 6, 10, 17, 7, 13, 20, 5, 3, 23, 6, 17, 23, 5, 2, 7, 19, 14, </a:t>
            </a:r>
          </a:p>
          <a:p>
            <a:r>
              <a:rPr lang="de-DE" sz="600" dirty="0"/>
              <a:t>20, 1, 11, 19, 23, 15, 6, 15, 25, 24, 15, 23, 22, 9, 1, 6, 12, 6, 6, 17, 11, 23, 4, 21, 24, 25, 14, 24, 19, 24, 10, 9, 16, 5, 20, 19, 7, 12, 15, 9, 6, 0, 12, 18, 9, 12, 25, 9, 22, 15, 3, 7, 13, 13, 7, 0, 10, 9, 1, 5, 23, 14, 4, 21, 17, 16, 19, 6, 25, 13, 13, 14, 10, 12, 9, 14, 14, 18, 18, 5, 7, 15, 19, 11, 16, 15, </a:t>
            </a:r>
          </a:p>
          <a:p>
            <a:r>
              <a:rPr lang="de-DE" sz="600" dirty="0"/>
              <a:t>24, 6, 18, 9, 10, 5, 23, 3, 17, 0, 2, 17, 17, 5, 14, 21, 22, 23, 2, 4, 5, 23, 24, 11, 24, 13, 5, 7, 13, 25, 3, 11, 10, 7, 7, 7, 9, 13, 22, 16, 2, 8, 0, 9, 13, 8, 22, 3, 5, 2, 20, 9, 9, 14, 16, 18, 3, 14, 1, 8, 15, 11, 3, 13, 17, 24, 9, 10, 21, 0, 4, 20, 12, 6, 20, 14, 13, 12, 7, 9, 15, 5, 25, 14, 6, 2, 10, 14, 14, </a:t>
            </a:r>
          </a:p>
          <a:p>
            <a:r>
              <a:rPr lang="de-DE" sz="600" dirty="0"/>
              <a:t>21, 11, 7, 24, 3, 22, 24, 10, 6, 22, 18, 6, 2, 5, 21, 1, 8, 2, 3, 23, 20, 5, 17, 4, 9, 11, 14, 14, 3, 24, 7, 3, 6, 1, 8, 16, 25, 4, 3, 18, 8, 4, 18, 7, 3, 3, 17, 23, 17, 9, 23, 18, 16, 3, 1, 11, 3, 12, 24, 19, 14, 10, 10, 6, 0, 20, 24, 0, 4, 21, 20, 13, 11, 24, 5, 8, 19, 10, 4, 3, 15, 16, 16, 12, 18, 13, 1, 0, 22, </a:t>
            </a:r>
          </a:p>
          <a:p>
            <a:r>
              <a:rPr lang="de-DE" sz="600" dirty="0"/>
              <a:t>17, 24, 24, 13, 10, 5, 7, 1, 8, 22, 25, 14, 15, 25, 0, 12, 7, 15, 17, 18, 14, 4, 11, 21, 22, 8, 25, 2, 2, 10, 22, 9, 8, 14, 12, 22, 17, 11, 14, 5, 12, 8, 8, 22, 19, 16, 1, 20, 17, 11, 5, 16, 18, 4, 19, 17, 16, 11, 19, 11, 0, 23, 8, 9, 2, 15, 11, 12, 8, 2, 15, 4, 14, 15, 18, 20, 6, 17, 14, 10, 3, 11, 24, 6, 3, 18, 10, 23, 5, 22, 5, 23, 15, 21, 0, 25, 11, 23, 3, 8, 10, 25, 12, 0, 23, 15, 23, 21, 5, 25, 10, 10, 4, 11, 2, 9, 10, 0, 18, 18, 24, 19, 4, 20, 8, 1, 22, 24, 7, 9, 23, 21, 6, 22, 20, 10, 18, 12, 19, 19, 19, 8, 19, 11, 10, 2, 19, 17, 15, 0, 13, 22, 16, 22, 8, 12, 25, 21, 15, 20, 25, 21, 14, 18, 15, 22, 0, 19, 18, 15, 15, 17, 17, 0, 19, 19, 2, 25, 15, 21, 8, 21, 16, 4, 16, 16, 14, 8, 14, 22, 0, 25, 13, 2, 22, 23, 3, 11, 12, 24, 1, 10, 22, 18, 22, 18, 1, 5, 8, 3, 1, 0, 6, 1, 6, 23, 18, 20, 19, 15, 12, 18, 5, 4, 9, 7, 16, 15, 3, 4, 12, 3, 8, 18, 22, 12, 4, 22, 16, 15, 5, 23, 15, 1, 12, 21, 23, 7, 6, 3, 10, 13, 23, 6, 22, 21, 24, 5, 16, 13, 6, 23, 8, 11, 1, 14, 5, 4, 8, 9, 22, 9, 20, 18, 21, 21, 0, 21, 5, 15, 9, 9, 18, 3, 19, 23, 15, 15, 10, 13, 1, 2, 3, 0, 6, 20, 3, 16, 16, 25, 22, 0, 2, 23, 19, 2, 13, 12, 20, 7, 10, 9, 3, 7, 9, 2, 1, 25, 23, 16, 16, 0, 21, 13, 0, 3, 3, 4, 21, 14, 4, 1, 18, 22, 1, 19, 10, 17, 8, 18, 23, 5, 8, 9, 10, 6, 11, 21, 4, 11, 22, 9, 3, 1, 10, 21, 5, 0, 17, 6, 0, 5, 23, 19, 10, 2, 15, 22, 24, 10, 15, 8, 11]</a:t>
            </a:r>
          </a:p>
          <a:p>
            <a:endParaRPr lang="de-DE" sz="600" dirty="0"/>
          </a:p>
          <a:p>
            <a:r>
              <a:rPr lang="de-DE" sz="600" b="1" u="sng" dirty="0"/>
              <a:t>vorhergesagte Testdaten: </a:t>
            </a:r>
          </a:p>
          <a:p>
            <a:r>
              <a:rPr lang="de-DE" sz="600" dirty="0"/>
              <a:t>[6, 5, 9, 22, 18, 3, 13, 25, 21, 13, 12, 1, 22, 14, 9, 25, 13, 22, 3, 19, 19, 5, 0, 24, 5, 14, 5, 9, 13, 15, 12, 20, 5, 12, 6, 16, 23, 23, 17, 10, 11, 25, 11, 10, 6, 6, 18, 17, 12, 17, 6, 18, 15, 22, 24, 17, 20, 24, 10, 24, 0, 17, 5, 13, 20, 3, 25, 9, 4, 7, 22, 20, 20, 25, 18, 8, 7, 21, 17, 9, 12, 1, 16, 12, 4, 2, 2, 1, 13, 11, 25, 20, 22, 17, 12, 15, 18, 24, 21, 1, 0, 10, 8, 17, 22, 14, 17, 9, 20, 4, 3, 17, 1, 23, 25, 24, 25, 21, 2, 4, 21, 7, 25, 6, 1, 24, 1, 5, 3, 8, 2, 18, 18, 7, 10, 14, 1, 4, 21, 4, 1, 0, 2, 11, 25, 6, 5, 20, 8, 19, 20, 21, 10, 19, 4, 8, 3, 1, 0, 16, 20, 16, 17, 5, 10, 17, 13, 8, 1, 4, 20, 4, 12, 19, 12, 25, 11, 3, 2, 20, 17, 19, 16, 11, 15, 14, 9, 11, 2, 3, 24, 2, 5, 4, 10, 6, 19, 1, 25, 1, 8, 0, 12, 9, 18, 13, 0, 18, 0, 25, 9, 8, 2, 7, 22, 17, 20, 19, 1, 11, 13, 24, 18, 20, 13, 4, 0, 19, 3, 25, 9, 24, 13, 0, 25, 24, 21, 22, 6, 17, 21, 14, 15, 15, 20, 9, 17, 0, 4, 17, 24, 0, 5, 8, 4, 9, 20, 19, 5, 25, 14, 0, 9, 12, 23, 24, 25, 25, 16, 17, 21, 20, 15, 24, 11, 5, 25, 13, 19, 14, 12, 20, 22, 23, 2, 24, 4, 13, 16, 11, 12, 7, 11, 5, 4, 18, 6, 12, 17, 22, 25, 20, 19, 3, 0, 19, 8, 15, 11, 7, 5, 23, 25, 7, 9, 20, 8, 2, 22, 17, 17, 21, 25, 15, 16, 23, 25, 21, 6, 10, 24, 2, 2, 6, 21, 13, 6, 12, 1, 11, 15, 24, 4, 4, 16, 10, 11, 3, 8, 13, 12, 20, 12, 7, 8, 21, 16, 25, 21, 0, 7, 0, 12, 3, 23, 4, 8, 2, 16, 21, 14, 19, 1, 14, 1, 9, 2, 13, 12, 19, 16, 4, 20, 25, 18, 7, 7, 19, 21, 1, 22, 19, 7, 1, 17, 0, 3, 21, 1, 22, 0, 18, 14, 20, 24, 16, 1, 6, 13, 17, 21, 23, 19, 1, 14, 20, 8, 20, 7, 5, 9, 6, 0, 17, 16, 4, 14, 11, 17, 21, 9, 20, 2, 3, 12, 21, 11, 12, 6, 4, 2, 0, 4, 8, 19, 7, 2, 21, 0, 21, 14, 1, 1, 18, 14, 14, 7, 7, 14, 23, 13, 5, 15, 24, 17, 4, 25, 6, 8, 24, 6, 20, 2, 18, 7, 0, 15, 5, 8, 16, 21, 20, 8, 14, 24, 9, 16, 13, 22, 18, 14, 10, 17, 25, 7, 20, 24, 12, 13, 0, 7, 3, 24, 1, 3, 14, 8, 6, 4, 13, 6, 8, 24, 25, 3, 16, 6, 14, 16, </a:t>
            </a:r>
          </a:p>
          <a:p>
            <a:r>
              <a:rPr lang="de-DE" sz="600" dirty="0"/>
              <a:t>10, 0, 2, 1, 25, 17, 20, 6, 14, 7, 16, 5, 22, 16, 13, 22, 15, 8, 14, 18, 22, 3, 21, 6, 15, 19, 16, 7, 25, 14, 17, 4, 8, 9, 12, 11, 8, 5, 0, 10, 4, 22, 6, 21, 24, 3, 18, 13, 5, 12, 3, 9, 8, 12, 3, 25, 4, 7, 19, 23, 14, 14, 4, 8, 2, 20, 22, 21, 17, 10, 4, 11, 5, 18, 23, 13, 7, 17, 5, 16, 19, 1, 10, 20, 24, 15, 1, 23, 13, 21, 25, 11, 9, 12, 8, 0, 13, 6, 13, 23, 10, 20, 19, 15, 11, 9, 1, 20, 1, 4, 17, 4, 10, 18, 5, 5, 18, 12, 8, 9, 22, 16, 2, 19, 17, 16, 21, 11, 3, 12, 7, 0, 16, 25, 2, 19, 1, 18, 10, 21, 2, 22, 22, 9, 13, 11, 2, 8, 18, 21, 8, 6, 25, 12, 12, 6, 19, 7, 16, 17, 22, 12, 14, 17, 24, 21, 20, 6, 4, 2, 11, 10, 5, 11, 13, 16, 2, 7, 3, 21, 3, 15, 9, 1, 8, 8, 13, 9, 19, 17, 0, 16, 10, 24, 1, 23, 14, 8, 9, 19, 19, 5, 21, 3, 7, 14, 7, 1, 24, 19, 24, 0, 23, 22, 19, 16, 15, 20, 7, 11, 4, 22, 7, 21, 1, 6, 18, 11, 14, 10, 2, 11, 11, 10, 2, 15, 10, 22, 21, 20, 6, 0, 16, 6, 7, 15, 5, 24, 2, 10, 17, 7, 13, 20, 5, 3, 23, 6, 17, 18, 5, 2, 7, 19, 14, 20, 1, 11, 19, 19, 15, 6, 15, 25, 0, 15, 23, 22, 9, 1, 6, 12, 6, 6, 17, 11, 23, 4, 21, 24, 25, 14, 24, 19, 24, 10, 9, 16, 5, 20, 19, 7, 12, 15, 8, 6, 0, 12, 18, 9, 13, 25, 15, 22, 15, 3, 7, 13, 13, 6, 0, 21, 9, 1, 5, 23, 14, 4, 21, 17, 16, 19, 6, 25, 13, 14, 14, 22, 12, 9, 14, 14, 18, 8, 5, 7, 15, 19, 11, 16, 15, 8, 6, 18, 9, 10, 5, 23, 3, 17, 0, 2, 17, 17, 5, 14, 21, 22, 23, 2, 4, 5, 23, 0, 11, 24, 13, 5, 7, 4, 25, 3, 11, 10, 7, 7, 7, 9, 13, 22, 16, 2, 8, 19, 9, 13, 8, 22, 3, 5, 2, 20, 9, 9, 14, 16, 20, 7, 14, 1, 8, 15, 11, 3, 13, 17, 24, 9, 10, 21, 4, 4, 20, 12, 6, 20, 14, 13, 12, 7, 9, 15, 5, 8, 14, 25, 2, 10, 14, </a:t>
            </a:r>
          </a:p>
          <a:p>
            <a:r>
              <a:rPr lang="de-DE" sz="600" dirty="0"/>
              <a:t>14, 21, 11, 7, 24, 6, 22, 24, 10, 6, 22, 18, 6, 2, 5, 21, 1, 8, 2, 3, 23, 20, 5, 17, 4, 9, 11, 14, 14, 3, 24, 7, 3, 6, 13, 8, 16, 25, 4, 3, 8, 4, 4, 18, 7, 3, 3, 17, 23, 17, 9, 23, 18, 16, 3, 1, 11, 3, 12, 24, 19, 14, 10, 10, 6, 0, 20, 24, 0, 4, 21, 20, 13, 11, 24, 5, 8, 19, 10, 3, 3, 15, 16, 16, 13, 8, 13, 1, 0, 22, 17, 24, 24, 13, 21, 5, 7, 1, 8, 22, 25, 14, 16, 25, 0, 12, 7, 15, 17, 18, 14, 8, 11, 21, 22, 4, 25, 20, 2, 10, 22, 9, 8, 14, 12, 22, 6, 11, 14, 5, 13, 18, 8, 22, 19, 16, 1, 20, 20, 11, 5, 16, 18, 4, 19, 20, 16, 11, 19, 11, 0, 23, 8, 9, 2, 15, 11, 12, 8, 2, 15, 4, 14, 15, 18, 20, 6, 17, 14, 10, 3, 11, 25, 7, 3, 18, 10, 23, 5, 22, 5, 23, 15, 21, 0, 25, 11, 24, 3, 8, 10, 25, 12, 18, 23, 15, 23, 21, 5, 25, 10, 10, 0, 11, 2, 9, 21, 0, 18, 18, 24, 19, 4, 20, 8, 1, 22, 24, 7, 9, 23, 21, 6, 22, 20, 10, 18, 12, 19, 19, 19, 13, 19, 11, 10, 2, 19, 17, 15, 0, 13, 22, 16, 21, 25, 12, 25, 21, 15, 20, 25, 21, 14, 18, 15, 22, 0, 19, 20, </a:t>
            </a:r>
          </a:p>
          <a:p>
            <a:r>
              <a:rPr lang="de-DE" sz="600" dirty="0"/>
              <a:t>15, 15, 17, 17, 0, 19, 19, 2, 25, 15, 21, 8, 21, 16, 4, 16, 16, 3, 8, 14, 22, 24, 25, 16, 2, 22, 23, 3, 11, 12, 24, 1, 10, 22, 18, 22, 18, 1, 5, 0, 3, 1, 0, 6, 1, 6, 25, 18, 20, 19, 15, 12, 18, 5, 4, 9, 7, 16, 15, 3, 4, 12, 3, 0, 18, 22, 12, 4, 22, 7, 15, 10, 23, 15, 1, 12, 21, 23, 7, 7, 3, 10, 13, 25, 6, 22, 21, 24, 5, 15, 13, 6, 8, 8, 11, 1, 14, 5, 4, 8, 9, 22, 9, 20, 18, 21, 21, 0, 10, 5, 15, 9, 9, 18, 3, 19, 23, 15, 15, 10, 13, 1, 2, 3, 0, 7, 20, 3, 16, 16, 25, 22, 0, 2, 17, 0, 2, 13, 13, 20, 7, 10, 9, 3, 7, 9, 2, 7, 25, 23, 16, 16, 0, 21, 21, 0, 16, 3, 4, 21, 14, 4, 1, 18, 22, 1, 24, 10, 17, 8, 13, 19, 5, 8, 9, 4, 6, 11, 21, 4, 11, 22, 9, 3, 1, 10, 21, 5, 0, 17, 6, 0, 5, 23, 19, 10, 2, 15, 22, 24, 10, 15, 8, 11]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- Labels</a:t>
            </a:r>
          </a:p>
        </p:txBody>
      </p:sp>
    </p:spTree>
    <p:extLst>
      <p:ext uri="{BB962C8B-B14F-4D97-AF65-F5344CB8AC3E}">
        <p14:creationId xmlns:p14="http://schemas.microsoft.com/office/powerpoint/2010/main" val="2709509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5" y="317623"/>
            <a:ext cx="116318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16159D-801A-486E-8E16-59B9A5AED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248" y="1157647"/>
            <a:ext cx="7905503" cy="5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46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– Lost and </a:t>
            </a:r>
            <a:r>
              <a:rPr lang="de-DE" dirty="0" err="1"/>
              <a:t>Accuracy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1384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</p:spTree>
    <p:extLst>
      <p:ext uri="{BB962C8B-B14F-4D97-AF65-F5344CB8AC3E}">
        <p14:creationId xmlns:p14="http://schemas.microsoft.com/office/powerpoint/2010/main" val="57866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Vison</a:t>
            </a:r>
            <a:r>
              <a:rPr lang="de-DE" dirty="0"/>
              <a:t> Transformer (</a:t>
            </a:r>
            <a:r>
              <a:rPr lang="de-DE" dirty="0" err="1"/>
              <a:t>without</a:t>
            </a:r>
            <a:r>
              <a:rPr lang="de-DE" dirty="0"/>
              <a:t> Data </a:t>
            </a:r>
            <a:r>
              <a:rPr lang="de-DE" dirty="0" err="1"/>
              <a:t>augmentation</a:t>
            </a:r>
            <a:r>
              <a:rPr lang="de-DE" dirty="0"/>
              <a:t>)(no.1)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Augmentierung</a:t>
            </a:r>
            <a:r>
              <a:rPr lang="de-DE" dirty="0"/>
              <a:t>: Spiegeln,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n = 4</a:t>
            </a:r>
          </a:p>
        </p:txBody>
      </p:sp>
    </p:spTree>
    <p:extLst>
      <p:ext uri="{BB962C8B-B14F-4D97-AF65-F5344CB8AC3E}">
        <p14:creationId xmlns:p14="http://schemas.microsoft.com/office/powerpoint/2010/main" val="95222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F9C2164-257F-4FBE-811F-AF875CACC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670" y="1553960"/>
            <a:ext cx="6820762" cy="477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6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6EA9917-7A82-410D-9CE7-B05AB59C6930}"/>
              </a:ext>
            </a:extLst>
          </p:cNvPr>
          <p:cNvSpPr txBox="1"/>
          <p:nvPr/>
        </p:nvSpPr>
        <p:spPr>
          <a:xfrm>
            <a:off x="283028" y="2654134"/>
            <a:ext cx="1162594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[12, 2, 4, 1, 22, 24, 8, 5, 22, 16, 10, 6, 16, 21, 9, 1, 13, 0, 21, 0, 15, 0, 25, 24, 17, 1, 4, 14, 10, 10, 5, 23, 25, 15, 5, 12, 7, 1, 13, 8, 7, 2, 21, 2, 22, 2, 15, 18, 15, 1, 9, 1, 6, 7, 6, 17, 2, 7, 11, 21, 18, 0, 18, 6, 13, 0, 1, 2, 10, 1, 25, 22, 16, 13, 3, 23, 10, 5, 20, 15, 6, 25, 14, 15, 2, 3, 5, 6, 10, 18, 8, 3, 22, 2, 3, 10, 9, 8, 25, 5, 4, 8, 11, 1, 18, 25, 11, 22, 4, 14, 8, 17, 8, 21, 19, 0, 12, 0, 1, 3, 2, 15, 3, 3, 14, 13, 15, 25, 6, 21, 16, 4, 19, 22, </a:t>
            </a:r>
          </a:p>
          <a:p>
            <a:r>
              <a:rPr lang="de-DE" sz="600" dirty="0"/>
              <a:t>22, 2, 23, 21, 19, 4, 12, 12, 7, 24, 16, 11, 16, 5, 7, 6, 0, 11, 17, 5, 0, 14, 21, 22, 22, 25, 19, 11, 24, 21, 24, 10, 16, 4, 6, 22, 18, 1, 1, 9, 20, 11, 8, 25, 19, 24, 7, 10, 16, 5, 23, 17, 3, 22, 10, 15, 17, 24, 0, 17, 2, 18, 12, 20, 18, 9, 1, 18, 6, 3, 4, 6, 5, 10, 16, 4, 24, 7, 9, 17, 20, 4, 19, 25, 23, 1, 1, 25, 18, 12, 0, 12, 25, 12, 21, 3, 5, 20, 24, 13, 25, 13, 25, 14, 17, 6, 7, 9, 13, 25, 5, 23, 18, 16, 1, 16, 11, 0, 25, 3, 18, 7, 6, 11, 0, 7, 9, 22, 14, 12, 23, 12, 23, 7, 10, 0, 23, 6, 22, 12, 4, 7, 22, 9, 14, 8, 3, 2, 16, 25, 7, 13, 17, 24, 12, 2, 13, 23, 8, 6, 5, 23, 21, 9, 18, 8, 8, 24, 4, 2, 23, 8, 21, 22, 0, 19, 16, 20, 9, 24, 20, 13, 5, 12, 21, 13, 19, 24, 21, 0, 18, 17, 12, 5, 22, 15, 11, 0, 25, 21, 6, 23, 20, 9, 21, 24, 19, 11, 11, 14, 2, 23, 13, 10, 20, 16, 7, 10, 0, 20, 12, 1, 12, 2, 20, 25, 2, 4, 20, 8, 23, 19, 21, 9, 19, 8, 25, 12, 11, 13, 1, 20, 0, 5, 22, 11, 11, 7, 2, 13, 17, 23, 2, 14, 10, 12, 17, 24, 9, 14, 8, 10, 25, 24, 23, 7, 18, 14, 1, </a:t>
            </a:r>
          </a:p>
          <a:p>
            <a:r>
              <a:rPr lang="de-DE" sz="600" dirty="0"/>
              <a:t>4, 12, 10, 20, 23, 18, 22, 11, 8, 19, 4, 15, 3, 1, 7, 13, 22, 13, 18, 8, 3, 23, 17, 19, 10, 16, 5, 25, 18, 24, 11, 17, 15, 13, 9, 14, 14, 9, 19, 4, 2, 16, 9, 18, 0, 25, 3, 1, 20, 10, 25, 22, 21, 14, 7, 24, 21, 6, 10, 23, 2, 6, 15, 3, 11, 8, 15, </a:t>
            </a:r>
          </a:p>
          <a:p>
            <a:r>
              <a:rPr lang="de-DE" sz="600" dirty="0"/>
              <a:t>10, 11, 18, 16, 14, 18, 8, 10, 5, 11, 14, 1, 16, 4, 16, 22, 20, 9, 15, 17, 9, 5, 16, 3, 22, 21, 2, 11, 5, 3, 25, 0, 4, 15, 9, 25, 25, 3, 2, 0, 19, 17, 9, 12, 17, 3, 19, 6, 24, 5, 6, 18, 20, 14, 25, 17, 16, 24, 4, 5, 7, 10, 19, 12, 25, 3, 14, 5, </a:t>
            </a:r>
          </a:p>
          <a:p>
            <a:r>
              <a:rPr lang="de-DE" sz="600" dirty="0"/>
              <a:t>9, 7, 3, 18, 10, 13, 1, 11, 8, 0, 20, 3, 2, 15, 20, 11, 25, 7, 14, 2, 6, 2, 17, 2, 0, 24, 12, 13, 5, 7, 9, 20, 0, 15, 19, 6, 23, 15, 15, 5, 21, 6, 11, 16, 9, 6, 19, 15, 21, 23, 13, 15, 15, 1, 13, 10, 14, 24, 0, 8, 19, 1, 24, 23, 19, 9, 15, 21, 0, 22, 1, 24, 8, 23, 17, 12, 8, 5, 20, 14, 22, 18, 0, 21, 21, 21, 7, 17, 22, 24, 14, 12, 24, 19, 18, 13, 23, 12, 6, 15, 3, 10, 16, 18, 23, 11, 14, 11, 16, 23, 4, 10, 12, 19, 20, 1, 8, 14, 16, 21, 23, 19, 17, 19, 18, 16, 4, 16, 15, 17, 17, 6, 3, 4, 4, 13, 17, 3, 3, 21, 18, 16, 4, 24, 11, 14, 8, 8, 14, 13, 24, 4, 10, 7, 2, 8, 18, 12, 19, 7, 1, 6, 6, 22, 15, 7, 17, 8, 21, 9, 20, 11, 1, 20, 10, 19, 7, 5, 20, 0, 13, 6, 14, 8, 14, 3, 16, 1, 13, 11, 9, 15, 13, 22, 7, 5, 3, 15, 10, 24, 3, 6, 12, 9, 22, 5, 9, 2, 13, 23, 9, 4, 16, 23, 21, 12, 24, 20, 4, 0, 7, 19, 11, 20, 19, 20, 13, 17, 18, 22, 17, 17, 20, 2, 4, 5, 15, 4, 20, 19, 14, 4]</a:t>
            </a:r>
          </a:p>
          <a:p>
            <a:endParaRPr lang="de-DE" sz="600" dirty="0"/>
          </a:p>
          <a:p>
            <a:r>
              <a:rPr lang="de-DE" sz="600" b="1" u="sng" dirty="0"/>
              <a:t>vorhergesagte Testdaten:</a:t>
            </a:r>
          </a:p>
          <a:p>
            <a:r>
              <a:rPr lang="de-DE" sz="600" dirty="0"/>
              <a:t> [12, 2, 4, 13, 22, 24, 25, 5, 22, 16, 10, 6, 16, 21, 9, 1, 13, 0, 21, 0, 15, 19, 25, 24, 17, 1, 8, 14, 10, 5, 5, 18, 25, 15, 5, 12, 7, 1, 13, 8, 7, 2, 21, 2, 22, 2, 15, 4, 15, 1, 9, 1, 6, 7, 6, 17, 2, 18, 11, 21, 18, 0, </a:t>
            </a:r>
          </a:p>
          <a:p>
            <a:r>
              <a:rPr lang="de-DE" sz="600" dirty="0"/>
              <a:t>13, 7, 13, 4, 1, 2, 10, 1, 25, 22, 16, 13, 3, 23, 10, 5, 20, 15, 7, 25, 14, 15, 20, 3, 5, 6, 10, 18, 8, 14, 22, 2, 3, 10, 2, 8, 25, 5, 4, 8, 11, 1, 25, 25, 11, 22, 4, 14, 8, 17, 8, 21, 19, 0, 12, 0, 1, 3, 2, 15, 3, 3, 14, 16, 15, 25, 6, 3, 16, 4, 19, 22, 22, 2, 4, 5, 19, 4, 12, 12, 7, 24, 16, 11, 16, 5, 7, 6, 0, 11, 17, 5, 0, 14, 10, 22, 22, 9, 19, 11, 24, 21, 24, 10, 16, 4, 6, 22, 18, 1, 1, 9, 20, 11, 8, 25, 19, 24, 7, 10, 16, 5, 23, 17, 3, 22, 10, 16, 17, 24, 0, 17, 2, 18, 0, 20, 18, 9, 1, 18, 6, 3, 4, 6, 5, 10, 16, 4, 24, 7, 9, 3, 9, 4, 19, 25, 23, 1, 1, 25, 18, 12, 19, 12, 25, 0, 21, 3, 5, 17, 3, 13, 25, 13, 25, 14, 17, 6, 2, 8, 13, 25, 5, 23, 18, 16, 1, 15, 11, 0, 25, 3, 18, 7, 13, 11, 0, 6, 9, 22, 14, 12, 19, 12, 23, 6, 10, 4, 23, 6, 22, 12, 4, 7, 22, 9, 14, 25, 3, 2, 16, 25, 7, 13, 17, 24, 12, 2, 13, 23, 4, 19, 5, 23, 21, 9, 4, 8, 11, 24, 4, 2, 23, 8, 21, 22, 0, 19, 16, 20, 9, 24, 20, 13, 5, 12, 21, 13, 19, 24, 21, 0, 20, 17, 12, 10, 22, 15, 11, 0, 25, 21, 6, 23, 20, 9, 21, 24, 19, 11, 11, 14, 2, 18, 13, 10, 20, 16, 7, 10, 0, 21, 12, 1, 12, 2, 20, 25, 2, 18, 20, 8, 19, 19, 21, 9, 19, 8, 25, 12, 11, 18, 1, 20, 0, 5, 22, 11, 11, 7, 2, 13, 17, 23, 7, 5, 10, 12, 21, 10, 9, 14, 8, 10, 25, 24, 23, 7, 8, 14, 1, 4, 12, 22, 20, 18, 18, 22, 11, 8, 19, 4, 16, 3, 1, 2, 13, 22, 13, 18, 8, 3, 19, 1, 19, 22, 16, 5, 25, 18, 24, 11, 17, 16, 13, 9, 14, 14, 9, 19, 4, 2, 16, 9, 19, 0, 25, 3, 1, 23, 10, 25, 22, 21, 14, 7, 24, 22, 6, 10, 23, 2, 6, 15, 3, 11, 8, 15, 10, 11, 18, 15, 14, 18, 1, 21, 5, 11, 14, 1, 16, 4, 16, 22, 20, 9, 15, 17, 9, 5, 16, 3, 25, 21, 2, 11, 5, 3, 25, 0, 4, 15, 9, 8, 25, 3, 2, 0, 19, 17, 8, 12, 17, 20, 19, 6, 24, 5, 8, 18, 20, 14, 25, 17, 16, 24, 4, 5, 7, 10, 19, 12, 25, 3, 14, 5, 9, 7, 3, 18, 10, 13, 6, 11, 8, 0, 20, 3, 2, 15, 20, 11, 8, 7, 14, 2, 6, 2, 17, 2, 0, 11, 12, 13, 5, 7, 9, 17, 0, 15, 19, 6, 23, 15, 15, 5, 21, 6, 11, 16, 9, 6, 19, 15, 21, 23, 13, 15, 15, 1, 4, 10, 14, 24, 0, 20, 19, 1, 14, 3, 0, 9, 15, 21, 0, 22, 1, 24, 25, 23, 17, 18, 8, 5, 20, 14, 22, 18, 0, 21, 21, 21, 7, 17, 21, 24, 14, 12, 10, 19, 18, 13, 23, 12, 6, 15, 3, 21, 16, 18, 23, 11, 14, 11, 16, 19, 4, 10, 12, 19, 20, 1, 8, 14, 16, 21, 19, 19, 17, 19, 18, 16, 4, 16, 15, 17, 17, 6, 3, 4, 12, 13, 17, 3, 10, 21, 23, 16, 4, 24, 11, 14, 8, 8, 14, 13, 24, 4, 10, 6, 2, 18, 18, 12, 19, 7, 1, 6, 6, 22, 15, 7, 17, 8, 21, 9, 20, 11, 1, 20, 22, 19, 7, 5, 20, 19, 1, 6, 14, 18, 14, 3, 16, 1, 13, 11, 9, 15, 13, 22, 7, 5, 3, 15, 10, 24, 8, 6, 12, 9, 22, 5, 9, 5, 13, 23, 9, 6, 16, 19, 11, 13, 24, 17, 4, 18, 7, 19, 11, 21, 23, 20, 13, 17, 8, 22, 17, 17, 4, 2, 4, 5, 15, 4, 20, 19, 14, 4]</a:t>
            </a:r>
          </a:p>
          <a:p>
            <a:r>
              <a:rPr lang="de-DE" sz="600" dirty="0"/>
              <a:t>[1, 2, 3, 4, 5, 6, 7, 8, 9, 10]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B714DE99-8892-4254-AD52-8AF8324C50C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(no.1) – Labels</a:t>
            </a:r>
          </a:p>
        </p:txBody>
      </p:sp>
    </p:spTree>
    <p:extLst>
      <p:ext uri="{BB962C8B-B14F-4D97-AF65-F5344CB8AC3E}">
        <p14:creationId xmlns:p14="http://schemas.microsoft.com/office/powerpoint/2010/main" val="630870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Loss and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F5D92CE-ABCF-491C-AD20-65205CAC2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298" y="1749829"/>
            <a:ext cx="8162315" cy="489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3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50E7E37D-C9D6-497C-9462-1847C520E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133600" cy="21336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B65397EF-5233-4329-A2BC-B9FD0E3D4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465" y="1690688"/>
            <a:ext cx="2133600" cy="21336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A1DC1406-976B-4DCD-BED7-7DEC6E9D8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730" y="1690688"/>
            <a:ext cx="2133600" cy="21336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8E0954D3-4692-42A3-AEF6-5F5F1DD717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995" y="1690688"/>
            <a:ext cx="2133600" cy="21336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B3C25451-2B01-4511-B3D3-446047570D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173187"/>
            <a:ext cx="2133600" cy="21336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1367260E-8C66-4449-B88B-A196FD0908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465" y="4173187"/>
            <a:ext cx="2133600" cy="21336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385D22C-EE8A-4485-AE09-C19130CBE8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730" y="4173187"/>
            <a:ext cx="2133600" cy="21336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67B77FF-95C2-44EA-AC51-9E575824E2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1995" y="4173187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48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0CAF2-C127-4F0A-B316-19CC5605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4590773-EBBD-4338-B137-C3DAAB80D08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Augmentierung: Spiegeln, Crop with padding n = 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4608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4932DAF-0E81-4E95-8560-F9C199BFD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91" y="1567542"/>
            <a:ext cx="9107618" cy="474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4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21397</Words>
  <Application>Microsoft Office PowerPoint</Application>
  <PresentationFormat>Breitbild</PresentationFormat>
  <Paragraphs>127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Vison Transformer (without Data augmentation)(no.1)</vt:lpstr>
      <vt:lpstr>Vision Transformer (no.1) – Confusion Matrix</vt:lpstr>
      <vt:lpstr>PowerPoint-Präsentation</vt:lpstr>
      <vt:lpstr>Vision Transformer (no.1) – Loss and Accuracy</vt:lpstr>
      <vt:lpstr>Vision Transformer (no.1) – Saliency Maps</vt:lpstr>
      <vt:lpstr>ResNet50 (no.1)</vt:lpstr>
      <vt:lpstr>ResNet50 (no.1) – Confusion Matrix</vt:lpstr>
      <vt:lpstr>ResNet50 (no.1) – Labels</vt:lpstr>
      <vt:lpstr>ResNet50 (no.1) – Loss and Accuracy</vt:lpstr>
      <vt:lpstr>ResNet50 (no.1) – Saliency Maps</vt:lpstr>
      <vt:lpstr>AlexNet –Confusion Matrix</vt:lpstr>
      <vt:lpstr>AlexNet- Labels</vt:lpstr>
      <vt:lpstr>AlexNet –Loss and Accuracy</vt:lpstr>
      <vt:lpstr>AlexNet – Saliency Maps</vt:lpstr>
      <vt:lpstr>PowerPoint-Präsentation</vt:lpstr>
      <vt:lpstr>ResNet50 on new Dataset</vt:lpstr>
      <vt:lpstr>PowerPoint-Präsentation</vt:lpstr>
      <vt:lpstr>ResNet50 on new Dataset - Labels</vt:lpstr>
      <vt:lpstr>PowerPoint-Präsentation</vt:lpstr>
      <vt:lpstr>PowerPoint-Präsentation</vt:lpstr>
      <vt:lpstr>PowerPoint-Präsentation</vt:lpstr>
      <vt:lpstr>Vision Transformer on new Dataset</vt:lpstr>
      <vt:lpstr>Vision Transformer on new Dataset</vt:lpstr>
      <vt:lpstr>Vision Transformer on new Dataset - Labels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Reiter, Anna</dc:creator>
  <cp:lastModifiedBy>Anna Reiter</cp:lastModifiedBy>
  <cp:revision>45</cp:revision>
  <dcterms:created xsi:type="dcterms:W3CDTF">2024-12-10T12:13:33Z</dcterms:created>
  <dcterms:modified xsi:type="dcterms:W3CDTF">2024-12-18T23:30:04Z</dcterms:modified>
</cp:coreProperties>
</file>