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B8611-3801-48D0-8431-394DEEB11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350902-D38C-4216-B4AC-6571FF728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187501-D588-43D4-AC39-353DB100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F81E42-93F7-4610-A201-0CCDEFEE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58F116-05D5-44DC-A432-C3ED6833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17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760C8-6FE6-4598-9D23-857B7CF9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00B4A6-C515-41F4-8A81-E4E893E72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E82CBA-353B-4651-BE7E-C2A9A817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0CEA61-B0FB-4D32-838E-422543E0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1E0085-9A30-42AB-9591-34DEAF2C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40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CB43BBC-F05C-4A18-AEA0-761CC37DE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2C4948-4338-44E8-9C16-50BD9F307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8D878E-1E0D-4E5E-A72C-EE1D97CC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51442F-09E0-472E-813A-9401C4EF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89B36C-AFD0-4FA3-A271-4599F5EA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96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100B0-C2F4-48F4-A376-F4BE369A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E6F6CB-88AB-4507-8412-28160033A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6E9D85-1773-4CC1-AE55-C562FE22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553531-079B-4CCE-8F15-D985D12D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376F7B-1D08-41C8-991F-7ED6097A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93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9801A-278B-494B-B60C-BB2133B3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17471E-0AB4-4009-9D2A-5D6863302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463F00-B142-4A4A-98EB-4F331726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88A73C-AAE8-4C17-82DF-B76FC58A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401940-5BF1-460F-89AA-8DCCE2F7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82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E81C7-9434-488E-A7D1-2311872F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02816A-E434-48B5-9142-EFE88BCAD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EBCF17-28DF-49E5-8ED4-CDB30DCF8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EDD2D6-67BC-460E-8CDF-8FDF75CF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D8E9BF-79AC-4CD3-9A68-7B51E256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5B7F93-2931-4531-B9E8-58D231D3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80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6B07A-A2D7-4D73-979A-D2413AD00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A61B03-9C49-495C-81DE-2FFDEE8F6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CA1775-97C7-46B3-BD29-07B554A4A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D1F09A-4B99-440A-9B38-58AC2C7E1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DC35C7-616B-4ED5-8FE0-49BFB8433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09774F-FE5E-4D56-BAA2-74E0175E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80F28F-6BEA-4DB0-AC42-CB0270F7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237190-7EDA-4023-A4FF-53EE97FD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38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1B45A-5C77-4516-A90B-EC7777A7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C2DDE4-1523-44CD-AB8E-958A3577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D76EA9-2BCA-49B6-BF94-14FB51A5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4D001A-E7FB-40C7-8DF6-0D285709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65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E42BE2-3BE3-4D39-954A-54EB2EA8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354D42-7A99-433D-9EF4-C70287BB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551C44-919D-4F61-A7B1-7A9B52E9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0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8DE4E-E7DC-4947-913B-606D2CF2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E6B879-527E-4377-98AC-23D1C6148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55FCED-4CC2-4D7F-B142-2CE5FAAC8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2EDD12-1C59-40C8-A398-1303A8E3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D1CAB7-37C5-4D18-ADC8-BAF57E69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C02470-7513-4A76-91B0-86F32ECF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53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8E131-6FC2-4DFB-92D8-542C7463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447B4F-7245-4AE4-813C-6AF63911E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5B48A0-0BAD-476F-8E6D-64E5D28BD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A7C88A-EEBB-4682-959B-A2F4E051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6BE28B-E4B1-4B5B-B463-06C01FC5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2DE88C-2143-4EC4-8441-FC9DFB8E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89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2A2DC8-D616-4826-8B1C-6E47B63D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67E41F-5A6E-461D-9BDF-E3835F2D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9A80F2-BECC-4334-818A-3EE8CC350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D34C-B499-4F71-9036-7E9E71527025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D45AEF-0AFD-4E6B-9937-D26D5A87B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E46D85-7D56-43B8-B265-A178B1E39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86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95132-DE23-4A00-8E1E-E054001DF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FB556B-F266-43C2-9F0F-498A82864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0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0CF33-D61D-45E6-A010-57D8D857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74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Vison</a:t>
            </a:r>
            <a:r>
              <a:rPr lang="de-DE" dirty="0"/>
              <a:t> Transformer (</a:t>
            </a:r>
            <a:r>
              <a:rPr lang="de-DE" dirty="0" err="1"/>
              <a:t>without</a:t>
            </a:r>
            <a:r>
              <a:rPr lang="de-DE" dirty="0"/>
              <a:t> Data </a:t>
            </a:r>
            <a:r>
              <a:rPr lang="de-DE" dirty="0" err="1"/>
              <a:t>augmentation</a:t>
            </a:r>
            <a:r>
              <a:rPr lang="de-DE" dirty="0"/>
              <a:t>)(no.1)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952229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Breitbild</PresentationFormat>
  <Paragraphs>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Vison Transformer (without Data augmentation)(no.1)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Reiter, Anna</dc:creator>
  <cp:lastModifiedBy>Reiter, Anna</cp:lastModifiedBy>
  <cp:revision>6</cp:revision>
  <dcterms:created xsi:type="dcterms:W3CDTF">2024-12-10T12:13:33Z</dcterms:created>
  <dcterms:modified xsi:type="dcterms:W3CDTF">2024-12-10T13:42:29Z</dcterms:modified>
</cp:coreProperties>
</file>