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  <p:sldId id="292" r:id="rId35"/>
    <p:sldId id="293" r:id="rId36"/>
    <p:sldId id="294" r:id="rId37"/>
    <p:sldId id="291" r:id="rId38"/>
    <p:sldId id="295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7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2238" cy="46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Überlegung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Vision Transformer ist ein Modell, dass Bilddaten 1000+ pro Klasse erwartet</a:t>
            </a:r>
          </a:p>
          <a:p>
            <a:r>
              <a:rPr lang="de-DE" dirty="0"/>
              <a:t>Die Bilder in unserem Datensatz sind sich sehr ähnlich, deshalb zuvor 400 Bilder pro Klasse</a:t>
            </a:r>
          </a:p>
          <a:p>
            <a:r>
              <a:rPr lang="de-DE" dirty="0"/>
              <a:t>Nun Test, ob die </a:t>
            </a:r>
            <a:r>
              <a:rPr lang="de-DE" dirty="0" err="1"/>
              <a:t>Accuracy</a:t>
            </a:r>
            <a:r>
              <a:rPr lang="de-DE" dirty="0"/>
              <a:t> und die Generalisierung der Klassifikation besser wird, wenn 1000 Bilder pro Klasse vorhanden sind: Neuer Datensatz 640 Bilder des </a:t>
            </a:r>
            <a:r>
              <a:rPr lang="de-DE" dirty="0" err="1"/>
              <a:t>Kaggle</a:t>
            </a:r>
            <a:r>
              <a:rPr lang="de-DE" dirty="0"/>
              <a:t> Datensatz + ca. 500 Bilder aus </a:t>
            </a:r>
            <a:r>
              <a:rPr lang="de-DE"/>
              <a:t>mediapipe</a:t>
            </a:r>
          </a:p>
        </p:txBody>
      </p:sp>
    </p:spTree>
    <p:extLst>
      <p:ext uri="{BB962C8B-B14F-4D97-AF65-F5344CB8AC3E}">
        <p14:creationId xmlns:p14="http://schemas.microsoft.com/office/powerpoint/2010/main" val="424157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0E6A-6E44-BBDC-433C-CD2A952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A3B0DE-0170-F9A3-C232-7619CAD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3" y="1447212"/>
            <a:ext cx="11054777" cy="53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71DA-142F-B3FD-92C2-AFEF339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3 (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C02830-ECF6-DA3F-B298-1B27E529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978"/>
            <a:ext cx="9705485" cy="46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4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0" y="2830083"/>
            <a:ext cx="6296025" cy="28289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875005" y="2438400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0             1           2           3           4           5           6            7          8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875005" y="3694671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9             10           11         12        13         14        15         16          17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82778" y="4676839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18           19           20         21        22         23        24        25</a:t>
            </a:r>
          </a:p>
        </p:txBody>
      </p:sp>
    </p:spTree>
    <p:extLst>
      <p:ext uri="{BB962C8B-B14F-4D97-AF65-F5344CB8AC3E}">
        <p14:creationId xmlns:p14="http://schemas.microsoft.com/office/powerpoint/2010/main" val="1565038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D76E-D7C9-182A-D815-2D462117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730A-7523-2312-A193-A86F5206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Model </a:t>
            </a:r>
            <a:r>
              <a:rPr lang="en-US" dirty="0" err="1"/>
              <a:t>verbessern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änhlichen</a:t>
            </a:r>
            <a:r>
              <a:rPr lang="en-US" dirty="0"/>
              <a:t> </a:t>
            </a:r>
            <a:r>
              <a:rPr lang="en-US" dirty="0" err="1"/>
              <a:t>Buchstaben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Bilder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die </a:t>
            </a:r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deutlicher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27247</Words>
  <Application>Microsoft Office PowerPoint</Application>
  <PresentationFormat>Breitbild</PresentationFormat>
  <Paragraphs>150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ViT dataset 2 model 7</vt:lpstr>
      <vt:lpstr>Neue Überlegung</vt:lpstr>
      <vt:lpstr>ViT dataset 2 model 8</vt:lpstr>
      <vt:lpstr>AlexNet dataset 3 (mehr daten)</vt:lpstr>
      <vt:lpstr>PowerPoint-Präsentation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56</cp:revision>
  <dcterms:created xsi:type="dcterms:W3CDTF">2024-12-10T12:13:33Z</dcterms:created>
  <dcterms:modified xsi:type="dcterms:W3CDTF">2025-01-14T17:22:28Z</dcterms:modified>
</cp:coreProperties>
</file>