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280" r:id="rId34"/>
    <p:sldId id="300" r:id="rId35"/>
    <p:sldId id="27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 varScale="1">
        <p:scale>
          <a:sx n="50" d="100"/>
          <a:sy n="50" d="100"/>
        </p:scale>
        <p:origin x="11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10" Type="http://schemas.openxmlformats.org/officeDocument/2006/relationships/image" Target="../media/image56.jpg"/><Relationship Id="rId4" Type="http://schemas.openxmlformats.org/officeDocument/2006/relationships/image" Target="../media/image50.jpg"/><Relationship Id="rId9" Type="http://schemas.openxmlformats.org/officeDocument/2006/relationships/image" Target="../media/image5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3. Ds3</a:t>
            </a:r>
          </a:p>
          <a:p>
            <a:r>
              <a:rPr lang="de-DE" dirty="0"/>
              <a:t>	3.1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3.2 ResNet50</a:t>
            </a:r>
          </a:p>
          <a:p>
            <a:r>
              <a:rPr lang="de-DE" dirty="0"/>
              <a:t>	3.3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5555396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Hyperparameter </a:t>
            </a:r>
            <a:r>
              <a:rPr lang="de-DE" sz="1800" dirty="0" err="1"/>
              <a:t>tuning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opruna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1" y="1448885"/>
            <a:ext cx="5724524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394151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6CBD2CE-1DB6-8BFE-9781-6862D70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F635D9-48AA-7626-2D7D-E77554E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374800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B1A80-471C-4193-56F9-B747D424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892B-FD0E-62CE-03D8-F267ADD8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61" y="1064197"/>
            <a:ext cx="7249553" cy="5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0EED5-BE20-BE4C-CCC8-086F2D37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3" y="145761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145761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33" y="145761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8" y="145761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3" y="394011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8" y="394011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33" y="394011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798" y="394011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61E7D-2C8C-A541-4CF1-9608976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860929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FDBB67-460C-7C6D-9FFF-005B245D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098194"/>
            <a:ext cx="10693400" cy="51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3701569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50" y="1445022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1445022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3701569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6" y="1463806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730913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3730913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44888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4E2727-77D3-AB75-C177-F8A3B56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1015475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37394"/>
            <a:ext cx="10379823" cy="4987181"/>
          </a:xfrm>
        </p:spPr>
      </p:pic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2EBC30-5B2E-899A-5CF3-5074678C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80A12F-776A-1DF0-69A7-64E6DF18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2A8E8A-7909-033E-69E9-C13B5DC3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155114"/>
            <a:ext cx="10372727" cy="49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48886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1448886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1448886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1448886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802648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3802648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66" y="3802648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9" y="380264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C4B76E-7B95-BB93-949F-DBA2D6ABB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4659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models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Stopping</a:t>
            </a:r>
            <a:r>
              <a:rPr lang="de-DE" dirty="0"/>
              <a:t>, </a:t>
            </a:r>
            <a:r>
              <a:rPr lang="de-DE" dirty="0" err="1"/>
              <a:t>drop</a:t>
            </a:r>
            <a:r>
              <a:rPr lang="de-DE" dirty="0"/>
              <a:t> out rate,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, </a:t>
            </a:r>
            <a:r>
              <a:rPr lang="de-DE" dirty="0" err="1"/>
              <a:t>learning</a:t>
            </a:r>
            <a:r>
              <a:rPr lang="de-DE" dirty="0"/>
              <a:t> rate </a:t>
            </a:r>
            <a:r>
              <a:rPr lang="de-DE" dirty="0" err="1"/>
              <a:t>scheduler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focus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676</Words>
  <Application>Microsoft Office PowerPoint</Application>
  <PresentationFormat>Breitbild</PresentationFormat>
  <Paragraphs>215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Outlook</vt:lpstr>
      <vt:lpstr>Conclusion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Anna Reiter</cp:lastModifiedBy>
  <cp:revision>205</cp:revision>
  <dcterms:created xsi:type="dcterms:W3CDTF">2024-09-10T11:38:08Z</dcterms:created>
  <dcterms:modified xsi:type="dcterms:W3CDTF">2025-01-14T17:22:23Z</dcterms:modified>
</cp:coreProperties>
</file>