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9" r:id="rId6"/>
    <p:sldId id="270" r:id="rId7"/>
    <p:sldId id="271" r:id="rId8"/>
    <p:sldId id="274" r:id="rId9"/>
    <p:sldId id="263" r:id="rId10"/>
    <p:sldId id="262" r:id="rId11"/>
    <p:sldId id="272" r:id="rId12"/>
    <p:sldId id="273" r:id="rId13"/>
    <p:sldId id="275" r:id="rId14"/>
    <p:sldId id="276" r:id="rId15"/>
    <p:sldId id="277" r:id="rId16"/>
    <p:sldId id="265" r:id="rId17"/>
    <p:sldId id="264" r:id="rId18"/>
    <p:sldId id="278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082" autoAdjust="0"/>
  </p:normalViewPr>
  <p:slideViewPr>
    <p:cSldViewPr snapToGrid="0">
      <p:cViewPr>
        <p:scale>
          <a:sx n="68" d="100"/>
          <a:sy n="68" d="100"/>
        </p:scale>
        <p:origin x="1171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24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Fakultät oder Einheit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0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0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0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0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University </a:t>
            </a:r>
            <a:r>
              <a:rPr lang="de-DE" sz="1450" dirty="0" err="1"/>
              <a:t>of</a:t>
            </a:r>
            <a:endParaRPr lang="de-DE" sz="145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 dirty="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Markus Friedrich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Markus Friedrich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debashishsau/aslamerican-sign-language-aplhabet-datase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2CBAA-D84E-F622-7C4C-3F3F46A6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Deep Learning</a:t>
            </a:r>
            <a:br>
              <a:rPr lang="de-DE" dirty="0"/>
            </a:br>
            <a:br>
              <a:rPr lang="de-DE" b="0" dirty="0"/>
            </a:br>
            <a:r>
              <a:rPr lang="de-DE" b="0" dirty="0"/>
              <a:t>Team Project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16151-2BDB-5AF7-D069-F6CAD14BC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7 </a:t>
            </a:r>
          </a:p>
          <a:p>
            <a:endParaRPr lang="de-DE" dirty="0"/>
          </a:p>
          <a:p>
            <a:r>
              <a:rPr lang="de-DE" dirty="0"/>
              <a:t>Anna Reiter, Chiara Perocco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8F133F-4C9A-7707-B34D-766AFFA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94D90E-236B-B3CB-FD5E-EAB07D3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Laptop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Opencv-python</a:t>
            </a:r>
            <a:endParaRPr lang="de-DE" dirty="0"/>
          </a:p>
          <a:p>
            <a:r>
              <a:rPr lang="de-DE" dirty="0"/>
              <a:t>Takes a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„y“ (</a:t>
            </a:r>
            <a:r>
              <a:rPr lang="de-DE" dirty="0" err="1"/>
              <a:t>yes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r>
              <a:rPr lang="de-DE" dirty="0"/>
              <a:t>Takes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„n“ (</a:t>
            </a:r>
            <a:r>
              <a:rPr lang="de-DE" dirty="0" err="1"/>
              <a:t>no</a:t>
            </a:r>
            <a:r>
              <a:rPr lang="de-DE" dirty="0"/>
              <a:t>) on </a:t>
            </a:r>
            <a:r>
              <a:rPr lang="de-DE" dirty="0" err="1"/>
              <a:t>keyboard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C50BC-9D54-6364-B64A-0681C9C4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9F80D-11E7-C39D-F223-050B7FF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A3F44-66B9-48AA-BE5A-73CE106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8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EBF8-66B2-FA58-4C5D-A3FE2A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376BA73-145E-2D99-547F-84770E3B92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782A08-EBD5-F8F2-1E0A-90D4DC657F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75154-6205-1347-D50B-970B3802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A9DF2-2A8E-A6A7-3FAE-CF0B9B47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D40-F1B5-3DB6-6410-9C17EE9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836996-614D-1325-36C3-8C068FADD3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8E1BFA8-AEBF-DBF3-935F-7780008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3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4414-6A51-23F7-F6C1-42880C70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56C6287-71DD-70EE-A41A-F42E00D2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CCF4A81-F479-29F2-AE7E-DEE61906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r>
              <a:rPr lang="de-DE" dirty="0" err="1"/>
              <a:t>VisionTransformer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r>
              <a:rPr lang="de-DE" dirty="0"/>
              <a:t>ResNet50 </a:t>
            </a:r>
            <a:r>
              <a:rPr lang="de-DE" dirty="0" err="1"/>
              <a:t>pretrained</a:t>
            </a:r>
            <a:r>
              <a:rPr lang="de-DE" dirty="0"/>
              <a:t> on </a:t>
            </a:r>
            <a:r>
              <a:rPr lang="de-DE" dirty="0" err="1"/>
              <a:t>ImageNet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69E9-7149-AE76-C607-B2D2018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4C602-6435-41A7-7456-1C46CC37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AC0AB-9CE2-8403-164F-AFC811E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5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A7B94-4700-4964-21DA-60105203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r>
              <a:rPr lang="de-DE" dirty="0"/>
              <a:t> - </a:t>
            </a:r>
            <a:r>
              <a:rPr lang="de-DE" dirty="0" err="1"/>
              <a:t>AlexNet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21A57-8125-C9FF-B4B1-0A92624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7CDE6-93BE-EEB8-FACF-81036F4A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71739-177E-E587-0F24-7CACED7A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B9D7F-9111-55EF-97CA-7F057C9C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1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547B-74AA-6DA6-BE43-714BEEFC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24F99-CB66-236A-0528-DA7759AB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r>
              <a:rPr lang="de-DE" dirty="0"/>
              <a:t> - </a:t>
            </a:r>
            <a:r>
              <a:rPr lang="de-DE" dirty="0" err="1"/>
              <a:t>VisionTransformer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FE83C-3CD0-7140-2CC7-BB9797F0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C77EF-9086-5D23-20D1-35D5F36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2CADF-586C-D278-8774-518B45CA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F77C-F9CC-10E2-56FE-0DEF45BC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0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B2FAD-2F81-4C6C-DCBC-1DA15A4D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401BC-3B94-387B-85A1-9FDF233C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Classifier</a:t>
            </a:r>
            <a:r>
              <a:rPr lang="de-DE" dirty="0"/>
              <a:t> – ResNet50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DEA22-FDBA-FAEF-3C06-9441D4B6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1F275-DC43-5FA9-A089-7C8643D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0E5DC-1CE8-A56D-2962-DD237196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DBA9A-8975-36A9-F64B-786677C9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6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DAD-DAF7-384B-A611-7D867DDE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43AE90D-95F1-6086-CF45-3156CF1EB5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ACE2D-F778-FDE3-4936-2DBCF4119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93EEC-5A6E-56D0-8F02-5092D29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C59FF-6BBB-D626-A695-1F644E9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B599A-0A5A-4670-105F-1D578D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16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B43C359-4159-E60A-FF96-7208AE87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3" y="277709"/>
            <a:ext cx="9799815" cy="1638404"/>
          </a:xfrm>
        </p:spPr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</p:spTree>
    <p:extLst>
      <p:ext uri="{BB962C8B-B14F-4D97-AF65-F5344CB8AC3E}">
        <p14:creationId xmlns:p14="http://schemas.microsoft.com/office/powerpoint/2010/main" val="356847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36BF4A2-D5D9-D6E5-E454-0711F7E8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Article</a:t>
            </a:r>
            <a:r>
              <a:rPr lang="de-DE" dirty="0"/>
              <a:t> Agent, </a:t>
            </a:r>
            <a:r>
              <a:rPr lang="de-DE" dirty="0" err="1"/>
              <a:t>Artcile</a:t>
            </a:r>
            <a:r>
              <a:rPr lang="de-DE" dirty="0"/>
              <a:t> Assembler, Diffusion Model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7F924D1-BDF6-6397-7219-0E536B60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Tools: Wikipedia, DuckDuckGo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Markdown</a:t>
            </a:r>
            <a:r>
              <a:rPr lang="de-DE" dirty="0"/>
              <a:t> and </a:t>
            </a:r>
            <a:r>
              <a:rPr lang="de-DE" dirty="0" err="1"/>
              <a:t>Pandoc</a:t>
            </a:r>
            <a:endParaRPr lang="de-DE" dirty="0"/>
          </a:p>
          <a:p>
            <a:r>
              <a:rPr lang="de-DE" dirty="0" err="1"/>
              <a:t>HuggingFace</a:t>
            </a:r>
            <a:r>
              <a:rPr lang="de-DE" dirty="0"/>
              <a:t> Model: </a:t>
            </a:r>
            <a:r>
              <a:rPr lang="de-DE" b="0" dirty="0" err="1">
                <a:effectLst/>
              </a:rPr>
              <a:t>kakaobrain</a:t>
            </a:r>
            <a:r>
              <a:rPr lang="de-DE" b="0" dirty="0">
                <a:effectLst/>
              </a:rPr>
              <a:t>/karlo-v1-alpha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8D57-3A0C-0012-2163-B62F1424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27737-024B-1CAE-3C08-E7C002DA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E6DA-ED13-0CC5-7903-FA56BCB1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0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B39D-E2A6-1ED0-4CD2-50902E0D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8ED39A6-27CC-8491-E72E-7967AC254D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FB80-C06F-C9E3-B593-6F31AF8EC9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4BF4E-7209-E2AC-BE60-40B2EB2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6963-097F-4EA0-CB1A-F90733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F431D-ED61-EF2D-8113-754A64AC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F80354-A93C-F0A8-00A0-F3E103204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EC5263-3AC4-97B4-ABB7-541EEE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78747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18CE9-9F40-B3A8-703E-7A142627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756563-0B36-715B-2E80-2A8FDB29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BAAB43-1E20-FCC9-93DD-D591624E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9F3B1-553A-3F18-91A0-2B8B185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B82BD-3C7E-E9F1-3274-B7CE43F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546B-A32A-2B0D-D87A-6EFA77A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8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2A108BF-4AD3-18EE-3A70-E41D441BD4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430DA-2E96-5701-951A-A5B186EB1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64E68-4922-CAD9-BDAF-E51D25A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1E5E3-731C-D48E-3A79-0F3EBD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E396D-A817-4F16-DB78-396F515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92A889-B7BF-0ACA-20DB-425AB4029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8"/>
            <a:ext cx="5713413" cy="492647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Domain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Modules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Image </a:t>
            </a:r>
            <a:r>
              <a:rPr lang="de-DE" dirty="0" err="1"/>
              <a:t>Classifier</a:t>
            </a:r>
            <a:endParaRPr lang="de-DE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Article</a:t>
            </a:r>
            <a:r>
              <a:rPr lang="de-DE" dirty="0"/>
              <a:t> Agent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err="1"/>
              <a:t>Article</a:t>
            </a:r>
            <a:r>
              <a:rPr lang="de-DE" dirty="0"/>
              <a:t> Assembler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Diffusion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CB31963-4B6D-7A5F-7916-741597B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056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D14578D-DF91-3ED9-F16E-D04B630584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766F2-98E6-1C3C-A030-DA3E873155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5ADEF-D52A-44B2-818B-0A12FC9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2C279-CEE2-EE39-F189-88777CC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64D61-61A1-7395-251F-0465E2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1C7CB-3260-75B4-DB16-F52A5E87D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BCFA3FE-A445-7829-04DE-D8BB43D1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4260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7D50F3-A1AC-ED3F-A2B3-0AE2CF7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998BE61-871E-66FF-F8F2-BF0D460D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Domain: informative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 Language (ASL)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457200" indent="-45720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written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0" dirty="0">
                <a:effectLst/>
              </a:rPr>
              <a:t>The letter in sign language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b="0" dirty="0" err="1">
                <a:effectLst/>
              </a:rPr>
              <a:t>Conclusion</a:t>
            </a:r>
            <a:endParaRPr lang="de-DE" b="0" dirty="0">
              <a:effectLst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Dataset: </a:t>
            </a:r>
            <a:r>
              <a:rPr lang="en-US" i="0" dirty="0">
                <a:solidFill>
                  <a:srgbClr val="202124"/>
                </a:solidFill>
                <a:effectLst/>
              </a:rPr>
              <a:t>ASL(American Sign Language) Alphabet Dataset  </a:t>
            </a:r>
            <a:r>
              <a:rPr lang="en-US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consists of 29 classes (only 26 used)</a:t>
            </a: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Source: Kaggle (</a:t>
            </a:r>
            <a:r>
              <a:rPr lang="en-US" dirty="0">
                <a:hlinkClick r:id="rId2"/>
              </a:rPr>
              <a:t>ASL(American Sign Language) Alphabet Dataset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3D563-983A-0D2E-9BAF-C58705C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D3CB-CF80-A137-F9BB-557A158B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C607A9-EBDA-3856-1C29-F47612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4</a:t>
            </a:fld>
            <a:endParaRPr lang="de-DE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54F29ED-F652-67A5-9A7A-684A44434D42}"/>
              </a:ext>
            </a:extLst>
          </p:cNvPr>
          <p:cNvSpPr/>
          <p:nvPr/>
        </p:nvSpPr>
        <p:spPr>
          <a:xfrm>
            <a:off x="4256315" y="2699657"/>
            <a:ext cx="315685" cy="1785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085DF-894A-44D4-9E22-52A2DD42C1E1}"/>
              </a:ext>
            </a:extLst>
          </p:cNvPr>
          <p:cNvSpPr txBox="1"/>
          <p:nvPr/>
        </p:nvSpPr>
        <p:spPr>
          <a:xfrm>
            <a:off x="4572000" y="3437885"/>
            <a:ext cx="5113867" cy="3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paragraph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followed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pic>
        <p:nvPicPr>
          <p:cNvPr id="11" name="Grafik 10" descr="Ein Bild, das Finger, Zeichensprache, Daumen, Hand enthält.&#10;&#10;Automatisch generierte Beschreibung">
            <a:extLst>
              <a:ext uri="{FF2B5EF4-FFF2-40B4-BE49-F238E27FC236}">
                <a16:creationId xmlns:a16="http://schemas.microsoft.com/office/drawing/2014/main" id="{2D691C9A-5C2B-DEA7-E4C0-C9B060A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62" y="321877"/>
            <a:ext cx="3134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7C6DF-9261-AB8A-412D-072EF33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</a:t>
            </a:r>
          </a:p>
        </p:txBody>
      </p:sp>
      <p:pic>
        <p:nvPicPr>
          <p:cNvPr id="8" name="Inhaltsplatzhalter 7" descr="Ein Bild, das Screenshot, Tanz, Hand enthält.&#10;&#10;Automatisch generierte Beschreibung">
            <a:extLst>
              <a:ext uri="{FF2B5EF4-FFF2-40B4-BE49-F238E27FC236}">
                <a16:creationId xmlns:a16="http://schemas.microsoft.com/office/drawing/2014/main" id="{3D1ECAAC-ED2D-B3B3-0680-9EC9F702A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" y="1001475"/>
            <a:ext cx="9882872" cy="49101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F5C3-24C3-AFB7-3550-F88B5C9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27523-5F32-C8CE-824A-238B673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9778C-989F-353F-2F8B-8E4D9ACE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B82B-F999-43BF-FDBC-22F2D7EB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2CBFCD2-F625-AA9C-F973-81DE40A29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15623-89E4-44EC-13BB-201DB9F43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A9CA9-E79E-05B6-3FA8-4CE85DD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ADB3D-684B-9B06-A949-C4DFB01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A50E8-76D7-B3D7-BBDA-1D870FE0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D890B-6CF1-0BE3-8C93-CF7416E371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DF2FFB-ABA6-FBCE-AAF6-60013D89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7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FBEB-B5C0-CEA3-F76E-BA3EC96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403E3-4AE5-5D9E-2923-BA0FAAA1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B6030-BBF0-2E19-2385-F892FA2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375AA-E3E7-E301-4891-81324607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8" name="Inhaltsplatzhalter 17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D4C96918-4614-1C7C-9080-24F8B27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1045532"/>
            <a:ext cx="8770290" cy="4766936"/>
          </a:xfrm>
        </p:spPr>
      </p:pic>
    </p:spTree>
    <p:extLst>
      <p:ext uri="{BB962C8B-B14F-4D97-AF65-F5344CB8AC3E}">
        <p14:creationId xmlns:p14="http://schemas.microsoft.com/office/powerpoint/2010/main" val="257063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896F-2D4E-62C4-D475-99BEF40A8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7CC91E7-C5BA-CEBE-769B-4B8A6CEB96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B0689-6AED-83EE-5A7A-B4C8549292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F02F6-AD88-6DEB-6C49-7AD0B5DA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E6865-D938-929B-5F7F-B4B4C45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6B7D0-9EE0-F667-4A73-BBEBB394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9DBB1C-1F55-4411-84DA-EC3A66749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F3B6658-B062-D8FA-DF8F-04C207E5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734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B0B70-FD98-B926-01DF-5FE5517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C84001F-3792-795B-4EA0-433C56E4DB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339DD-E324-C535-B57D-863487EFC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E78AC-9663-8E3F-962A-FC9DB805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Anna Reiter, Chiara Perocco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317DA-1919-5D12-640D-C93F7CC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Advanced Deep Learning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60B3-C542-174D-07CA-EA76B75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6F6957-F19F-301B-17E4-1BC56FDFE6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C59677-0D92-B0F2-9B94-7ECF2E49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8234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HM_PowerPoint_16x9_2021-07-26 (5)</Template>
  <TotalTime>0</TotalTime>
  <Words>367</Words>
  <Application>Microsoft Office PowerPoint</Application>
  <PresentationFormat>Breitbild</PresentationFormat>
  <Paragraphs>108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Consolas</vt:lpstr>
      <vt:lpstr>Wingdings</vt:lpstr>
      <vt:lpstr>Hochschule München</vt:lpstr>
      <vt:lpstr>Advanced Deep Learning  Team Project</vt:lpstr>
      <vt:lpstr>OVERVIEW</vt:lpstr>
      <vt:lpstr>Domain</vt:lpstr>
      <vt:lpstr>Domain</vt:lpstr>
      <vt:lpstr>Domain</vt:lpstr>
      <vt:lpstr>Architecture of the system</vt:lpstr>
      <vt:lpstr>Architecture of the system</vt:lpstr>
      <vt:lpstr>Modules</vt:lpstr>
      <vt:lpstr>Object Detector</vt:lpstr>
      <vt:lpstr>Object Detector</vt:lpstr>
      <vt:lpstr>Image Classifier</vt:lpstr>
      <vt:lpstr>Image Classifier</vt:lpstr>
      <vt:lpstr>Image Classifier - AlexNet</vt:lpstr>
      <vt:lpstr>Image Classifier - VisionTransformer</vt:lpstr>
      <vt:lpstr>Image Classifier – ResNet50</vt:lpstr>
      <vt:lpstr>Article Agent, Artcile Assembler, Diffusion Model</vt:lpstr>
      <vt:lpstr>Article Agent, Artcile Assembler, Diffusion Model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Markus Friedrich</dc:creator>
  <cp:lastModifiedBy>Chiara Perocco</cp:lastModifiedBy>
  <cp:revision>194</cp:revision>
  <dcterms:created xsi:type="dcterms:W3CDTF">2024-09-10T11:38:08Z</dcterms:created>
  <dcterms:modified xsi:type="dcterms:W3CDTF">2025-01-14T12:37:47Z</dcterms:modified>
</cp:coreProperties>
</file>