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9999"/>
    <a:srgbClr val="FFCC99"/>
    <a:srgbClr val="FF9966"/>
    <a:srgbClr val="F1E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522" autoAdjust="0"/>
  </p:normalViewPr>
  <p:slideViewPr>
    <p:cSldViewPr snapToGrid="0">
      <p:cViewPr varScale="1">
        <p:scale>
          <a:sx n="114" d="100"/>
          <a:sy n="114" d="100"/>
        </p:scale>
        <p:origin x="125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87A37-2E54-4C45-97BB-BFE3EA83C73A}" type="doc">
      <dgm:prSet loTypeId="urn:microsoft.com/office/officeart/2005/8/layout/hList1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0ACB6FC-775A-43A4-B639-4B761FE604C3}">
      <dgm:prSet phldrT="[Testo]" custT="1"/>
      <dgm:spPr>
        <a:solidFill>
          <a:schemeClr val="bg1">
            <a:alpha val="33000"/>
          </a:schemeClr>
        </a:solidFill>
        <a:ln w="9525">
          <a:solidFill>
            <a:srgbClr val="990033"/>
          </a:solidFill>
        </a:ln>
        <a:effectLst/>
      </dgm:spPr>
      <dgm:t>
        <a:bodyPr/>
        <a:lstStyle/>
        <a:p>
          <a:r>
            <a:rPr lang="it-IT" sz="60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In </a:t>
          </a:r>
          <a:r>
            <a:rPr lang="it-IT" sz="6000" dirty="0" err="1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your</a:t>
          </a:r>
          <a:r>
            <a:rPr lang="it-IT" sz="60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 home</a:t>
          </a:r>
          <a:endParaRPr lang="en-US" sz="6000" dirty="0">
            <a:solidFill>
              <a:srgbClr val="99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6B5B3F3-5D1C-43FD-8801-A1AE2F14727B}" type="parTrans" cxnId="{BF2F20FB-A34F-4AB2-932A-63B1BC046DC2}">
      <dgm:prSet/>
      <dgm:spPr/>
      <dgm:t>
        <a:bodyPr/>
        <a:lstStyle/>
        <a:p>
          <a:endParaRPr lang="en-US"/>
        </a:p>
      </dgm:t>
    </dgm:pt>
    <dgm:pt modelId="{244A85A9-AD59-426D-9968-432392EDB1D3}" type="sibTrans" cxnId="{BF2F20FB-A34F-4AB2-932A-63B1BC046DC2}">
      <dgm:prSet/>
      <dgm:spPr/>
      <dgm:t>
        <a:bodyPr/>
        <a:lstStyle/>
        <a:p>
          <a:endParaRPr lang="en-US"/>
        </a:p>
      </dgm:t>
    </dgm:pt>
    <dgm:pt modelId="{C2744D80-3A8B-43FB-BA9E-22CC7B961171}">
      <dgm:prSet phldrT="[Testo]" custT="1"/>
      <dgm:spPr>
        <a:solidFill>
          <a:schemeClr val="bg1">
            <a:alpha val="33000"/>
          </a:schemeClr>
        </a:solidFill>
        <a:ln>
          <a:solidFill>
            <a:srgbClr val="FF9966">
              <a:alpha val="90000"/>
            </a:srgbClr>
          </a:solidFill>
        </a:ln>
        <a:effectLst/>
      </dgm:spPr>
      <dgm:t>
        <a:bodyPr/>
        <a:lstStyle/>
        <a:p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Our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boiler, with an </a:t>
          </a:r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internal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clock </a:t>
          </a:r>
          <a:endParaRPr lang="en-US" sz="30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2B79D51-CE5A-48C5-8306-E8ECD1359D7D}" type="parTrans" cxnId="{1E12D9E1-4E45-486A-B719-121838DE8E18}">
      <dgm:prSet/>
      <dgm:spPr/>
      <dgm:t>
        <a:bodyPr/>
        <a:lstStyle/>
        <a:p>
          <a:endParaRPr lang="en-US"/>
        </a:p>
      </dgm:t>
    </dgm:pt>
    <dgm:pt modelId="{8A928D68-1E51-4C59-A26F-3D27A274B779}" type="sibTrans" cxnId="{1E12D9E1-4E45-486A-B719-121838DE8E18}">
      <dgm:prSet/>
      <dgm:spPr/>
      <dgm:t>
        <a:bodyPr/>
        <a:lstStyle/>
        <a:p>
          <a:endParaRPr lang="en-US"/>
        </a:p>
      </dgm:t>
    </dgm:pt>
    <dgm:pt modelId="{09D7A9FE-43B4-4864-96C3-6054D864B717}">
      <dgm:prSet phldrT="[Testo]" custT="1"/>
      <dgm:spPr>
        <a:solidFill>
          <a:schemeClr val="bg1">
            <a:alpha val="33000"/>
          </a:schemeClr>
        </a:solidFill>
        <a:ln w="9525">
          <a:solidFill>
            <a:srgbClr val="990033"/>
          </a:solidFill>
        </a:ln>
        <a:effectLst/>
      </dgm:spPr>
      <dgm:t>
        <a:bodyPr/>
        <a:lstStyle/>
        <a:p>
          <a:r>
            <a:rPr lang="it-IT" sz="60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With </a:t>
          </a:r>
          <a:r>
            <a:rPr lang="it-IT" sz="6000" dirty="0" err="1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endParaRPr lang="en-US" sz="6000" dirty="0">
            <a:solidFill>
              <a:srgbClr val="99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0B0E4AD6-F3CA-403D-B73E-30F424A10385}" type="parTrans" cxnId="{172E2724-69C8-482D-9B9A-F316D6A60DE6}">
      <dgm:prSet/>
      <dgm:spPr/>
      <dgm:t>
        <a:bodyPr/>
        <a:lstStyle/>
        <a:p>
          <a:endParaRPr lang="en-US"/>
        </a:p>
      </dgm:t>
    </dgm:pt>
    <dgm:pt modelId="{A078E58F-8B71-46D0-B74D-8BF159C2B3BF}" type="sibTrans" cxnId="{172E2724-69C8-482D-9B9A-F316D6A60DE6}">
      <dgm:prSet/>
      <dgm:spPr/>
      <dgm:t>
        <a:bodyPr/>
        <a:lstStyle/>
        <a:p>
          <a:endParaRPr lang="en-US"/>
        </a:p>
      </dgm:t>
    </dgm:pt>
    <dgm:pt modelId="{877D2171-2121-47D7-915B-0E68779F5D5B}">
      <dgm:prSet phldrT="[Testo]" custT="1"/>
      <dgm:spPr>
        <a:solidFill>
          <a:schemeClr val="bg1">
            <a:alpha val="33000"/>
          </a:schemeClr>
        </a:solidFill>
        <a:ln>
          <a:solidFill>
            <a:srgbClr val="FF9966">
              <a:alpha val="90000"/>
            </a:srgbClr>
          </a:solidFill>
        </a:ln>
        <a:effectLst/>
      </dgm:spPr>
      <dgm:t>
        <a:bodyPr/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ea typeface="+mn-ea"/>
              <a:cs typeface="JasmineUPC" panose="02020603050405020304" pitchFamily="18" charset="-34"/>
            </a:rPr>
            <a:t>StayWarm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ea typeface="+mn-ea"/>
              <a:cs typeface="JasmineUPC" panose="02020603050405020304" pitchFamily="18" charset="-34"/>
            </a:rPr>
            <a:t> app with access to GPS info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ea typeface="+mn-ea"/>
            <a:cs typeface="JasmineUPC" panose="02020603050405020304" pitchFamily="18" charset="-34"/>
          </a:endParaRPr>
        </a:p>
      </dgm:t>
    </dgm:pt>
    <dgm:pt modelId="{161602D1-7EE6-4C8A-975B-BD023D603497}" type="parTrans" cxnId="{5FCE23BD-E78D-4835-A1ED-27CD3CD6BA95}">
      <dgm:prSet/>
      <dgm:spPr/>
      <dgm:t>
        <a:bodyPr/>
        <a:lstStyle/>
        <a:p>
          <a:endParaRPr lang="en-US"/>
        </a:p>
      </dgm:t>
    </dgm:pt>
    <dgm:pt modelId="{56EB43C1-7215-427F-A31A-1013DCA05C1D}" type="sibTrans" cxnId="{5FCE23BD-E78D-4835-A1ED-27CD3CD6BA95}">
      <dgm:prSet/>
      <dgm:spPr/>
      <dgm:t>
        <a:bodyPr/>
        <a:lstStyle/>
        <a:p>
          <a:endParaRPr lang="en-US"/>
        </a:p>
      </dgm:t>
    </dgm:pt>
    <dgm:pt modelId="{8F104575-8B18-4E09-8727-6793566037F5}">
      <dgm:prSet phldrT="[Testo]" custT="1"/>
      <dgm:spPr>
        <a:solidFill>
          <a:schemeClr val="bg1">
            <a:alpha val="33000"/>
          </a:schemeClr>
        </a:solidFill>
        <a:ln>
          <a:solidFill>
            <a:srgbClr val="FF9966">
              <a:alpha val="90000"/>
            </a:srgbClr>
          </a:solidFill>
        </a:ln>
        <a:effectLst/>
      </dgm:spPr>
      <dgm:t>
        <a:bodyPr/>
        <a:lstStyle/>
        <a:p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Thermostats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and </a:t>
          </a:r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radiators</a:t>
          </a:r>
          <a:endParaRPr lang="en-US" sz="30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4A33213F-30E2-4F53-BCE7-4CD45B91E168}" type="parTrans" cxnId="{C52C504E-26DF-423D-BD7A-7DC12A007266}">
      <dgm:prSet/>
      <dgm:spPr/>
      <dgm:t>
        <a:bodyPr/>
        <a:lstStyle/>
        <a:p>
          <a:endParaRPr lang="en-US"/>
        </a:p>
      </dgm:t>
    </dgm:pt>
    <dgm:pt modelId="{7F105C2C-A50E-4893-A10B-844FC91CAC3A}" type="sibTrans" cxnId="{C52C504E-26DF-423D-BD7A-7DC12A007266}">
      <dgm:prSet/>
      <dgm:spPr/>
      <dgm:t>
        <a:bodyPr/>
        <a:lstStyle/>
        <a:p>
          <a:endParaRPr lang="en-US"/>
        </a:p>
      </dgm:t>
    </dgm:pt>
    <dgm:pt modelId="{A60F22B1-171C-41FC-B150-3AF832A9D766}">
      <dgm:prSet phldrT="[Testo]" custT="1"/>
      <dgm:spPr>
        <a:solidFill>
          <a:schemeClr val="bg1">
            <a:alpha val="33000"/>
          </a:schemeClr>
        </a:solidFill>
        <a:ln>
          <a:solidFill>
            <a:srgbClr val="FF9966">
              <a:alpha val="90000"/>
            </a:srgbClr>
          </a:solidFill>
        </a:ln>
        <a:effectLst/>
      </dgm:spPr>
      <dgm:t>
        <a:bodyPr/>
        <a:lstStyle/>
        <a:p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Presence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sensors</a:t>
          </a:r>
          <a:endParaRPr lang="en-US" sz="30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C9B6B3E-3541-4810-AEFD-BFE28E4CCD67}" type="parTrans" cxnId="{9869937A-95DA-45EC-B548-F84ECD613954}">
      <dgm:prSet/>
      <dgm:spPr/>
      <dgm:t>
        <a:bodyPr/>
        <a:lstStyle/>
        <a:p>
          <a:endParaRPr lang="en-US"/>
        </a:p>
      </dgm:t>
    </dgm:pt>
    <dgm:pt modelId="{D671DF45-1841-4BC0-A2E7-BB3A6C61DF97}" type="sibTrans" cxnId="{9869937A-95DA-45EC-B548-F84ECD613954}">
      <dgm:prSet/>
      <dgm:spPr/>
      <dgm:t>
        <a:bodyPr/>
        <a:lstStyle/>
        <a:p>
          <a:endParaRPr lang="en-US"/>
        </a:p>
      </dgm:t>
    </dgm:pt>
    <dgm:pt modelId="{43D62360-FE02-4597-8F27-33FA25FABACD}" type="pres">
      <dgm:prSet presAssocID="{C9587A37-2E54-4C45-97BB-BFE3EA83C73A}" presName="Name0" presStyleCnt="0">
        <dgm:presLayoutVars>
          <dgm:dir/>
          <dgm:animLvl val="lvl"/>
          <dgm:resizeHandles val="exact"/>
        </dgm:presLayoutVars>
      </dgm:prSet>
      <dgm:spPr/>
    </dgm:pt>
    <dgm:pt modelId="{57E14EAA-7525-4C3B-8453-8BBD93EF03B1}" type="pres">
      <dgm:prSet presAssocID="{60ACB6FC-775A-43A4-B639-4B761FE604C3}" presName="composite" presStyleCnt="0"/>
      <dgm:spPr/>
    </dgm:pt>
    <dgm:pt modelId="{12C028AC-B1E9-43FE-956C-BD00CAFD63C9}" type="pres">
      <dgm:prSet presAssocID="{60ACB6FC-775A-43A4-B639-4B761FE604C3}" presName="parTx" presStyleLbl="alignNode1" presStyleIdx="0" presStyleCnt="2" custScaleX="101622" custScaleY="84136">
        <dgm:presLayoutVars>
          <dgm:chMax val="0"/>
          <dgm:chPref val="0"/>
          <dgm:bulletEnabled val="1"/>
        </dgm:presLayoutVars>
      </dgm:prSet>
      <dgm:spPr/>
    </dgm:pt>
    <dgm:pt modelId="{02136D76-E109-411F-9DBB-229E338FB7E9}" type="pres">
      <dgm:prSet presAssocID="{60ACB6FC-775A-43A4-B639-4B761FE604C3}" presName="desTx" presStyleLbl="alignAccFollowNode1" presStyleIdx="0" presStyleCnt="2" custScaleX="102816" custScaleY="98372" custLinFactNeighborX="-703" custLinFactNeighborY="5889">
        <dgm:presLayoutVars>
          <dgm:bulletEnabled val="1"/>
        </dgm:presLayoutVars>
      </dgm:prSet>
      <dgm:spPr/>
    </dgm:pt>
    <dgm:pt modelId="{09298B0B-06A0-4B3F-BDAB-0E6A62FD10BD}" type="pres">
      <dgm:prSet presAssocID="{244A85A9-AD59-426D-9968-432392EDB1D3}" presName="space" presStyleCnt="0"/>
      <dgm:spPr/>
    </dgm:pt>
    <dgm:pt modelId="{F9DCFE74-FA0E-4173-AB16-8D88DD63B442}" type="pres">
      <dgm:prSet presAssocID="{09D7A9FE-43B4-4864-96C3-6054D864B717}" presName="composite" presStyleCnt="0"/>
      <dgm:spPr/>
    </dgm:pt>
    <dgm:pt modelId="{58A2823E-7335-4497-8752-4DE489B90326}" type="pres">
      <dgm:prSet presAssocID="{09D7A9FE-43B4-4864-96C3-6054D864B717}" presName="parTx" presStyleLbl="alignNode1" presStyleIdx="1" presStyleCnt="2" custScaleX="95963" custScaleY="86724" custLinFactNeighborX="414" custLinFactNeighborY="-2557">
        <dgm:presLayoutVars>
          <dgm:chMax val="0"/>
          <dgm:chPref val="0"/>
          <dgm:bulletEnabled val="1"/>
        </dgm:presLayoutVars>
      </dgm:prSet>
      <dgm:spPr/>
    </dgm:pt>
    <dgm:pt modelId="{93209D96-A0DB-46F6-9469-677E68E25C82}" type="pres">
      <dgm:prSet presAssocID="{09D7A9FE-43B4-4864-96C3-6054D864B717}" presName="desTx" presStyleLbl="alignAccFollowNode1" presStyleIdx="1" presStyleCnt="2" custScaleX="95733" custScaleY="97878" custLinFactNeighborX="99" custLinFactNeighborY="5910">
        <dgm:presLayoutVars>
          <dgm:bulletEnabled val="1"/>
        </dgm:presLayoutVars>
      </dgm:prSet>
      <dgm:spPr/>
    </dgm:pt>
  </dgm:ptLst>
  <dgm:cxnLst>
    <dgm:cxn modelId="{BA4E3C1E-AEA6-41D1-BDB4-5BDAA51CDBDF}" type="presOf" srcId="{C9587A37-2E54-4C45-97BB-BFE3EA83C73A}" destId="{43D62360-FE02-4597-8F27-33FA25FABACD}" srcOrd="0" destOrd="0" presId="urn:microsoft.com/office/officeart/2005/8/layout/hList1"/>
    <dgm:cxn modelId="{172E2724-69C8-482D-9B9A-F316D6A60DE6}" srcId="{C9587A37-2E54-4C45-97BB-BFE3EA83C73A}" destId="{09D7A9FE-43B4-4864-96C3-6054D864B717}" srcOrd="1" destOrd="0" parTransId="{0B0E4AD6-F3CA-403D-B73E-30F424A10385}" sibTransId="{A078E58F-8B71-46D0-B74D-8BF159C2B3BF}"/>
    <dgm:cxn modelId="{1ECC0D5C-AD1E-4B05-BFCA-D3084ADF1551}" type="presOf" srcId="{877D2171-2121-47D7-915B-0E68779F5D5B}" destId="{93209D96-A0DB-46F6-9469-677E68E25C82}" srcOrd="0" destOrd="0" presId="urn:microsoft.com/office/officeart/2005/8/layout/hList1"/>
    <dgm:cxn modelId="{38EB725F-2CEC-4625-B44C-5E10D1747B16}" type="presOf" srcId="{09D7A9FE-43B4-4864-96C3-6054D864B717}" destId="{58A2823E-7335-4497-8752-4DE489B90326}" srcOrd="0" destOrd="0" presId="urn:microsoft.com/office/officeart/2005/8/layout/hList1"/>
    <dgm:cxn modelId="{E6745260-3FDF-4338-BE0F-E10EA324CAA6}" type="presOf" srcId="{A60F22B1-171C-41FC-B150-3AF832A9D766}" destId="{02136D76-E109-411F-9DBB-229E338FB7E9}" srcOrd="0" destOrd="2" presId="urn:microsoft.com/office/officeart/2005/8/layout/hList1"/>
    <dgm:cxn modelId="{C52C504E-26DF-423D-BD7A-7DC12A007266}" srcId="{60ACB6FC-775A-43A4-B639-4B761FE604C3}" destId="{8F104575-8B18-4E09-8727-6793566037F5}" srcOrd="1" destOrd="0" parTransId="{4A33213F-30E2-4F53-BCE7-4CD45B91E168}" sibTransId="{7F105C2C-A50E-4893-A10B-844FC91CAC3A}"/>
    <dgm:cxn modelId="{9869937A-95DA-45EC-B548-F84ECD613954}" srcId="{60ACB6FC-775A-43A4-B639-4B761FE604C3}" destId="{A60F22B1-171C-41FC-B150-3AF832A9D766}" srcOrd="2" destOrd="0" parTransId="{6C9B6B3E-3541-4810-AEFD-BFE28E4CCD67}" sibTransId="{D671DF45-1841-4BC0-A2E7-BB3A6C61DF97}"/>
    <dgm:cxn modelId="{5B8BF67B-A39E-48B0-95B5-47C617ACC7EB}" type="presOf" srcId="{60ACB6FC-775A-43A4-B639-4B761FE604C3}" destId="{12C028AC-B1E9-43FE-956C-BD00CAFD63C9}" srcOrd="0" destOrd="0" presId="urn:microsoft.com/office/officeart/2005/8/layout/hList1"/>
    <dgm:cxn modelId="{5FCE23BD-E78D-4835-A1ED-27CD3CD6BA95}" srcId="{09D7A9FE-43B4-4864-96C3-6054D864B717}" destId="{877D2171-2121-47D7-915B-0E68779F5D5B}" srcOrd="0" destOrd="0" parTransId="{161602D1-7EE6-4C8A-975B-BD023D603497}" sibTransId="{56EB43C1-7215-427F-A31A-1013DCA05C1D}"/>
    <dgm:cxn modelId="{D87C9DD8-66C3-4897-AF4E-0830B7029782}" type="presOf" srcId="{C2744D80-3A8B-43FB-BA9E-22CC7B961171}" destId="{02136D76-E109-411F-9DBB-229E338FB7E9}" srcOrd="0" destOrd="0" presId="urn:microsoft.com/office/officeart/2005/8/layout/hList1"/>
    <dgm:cxn modelId="{E85001DA-F1BB-43F3-9366-BD4493A7437E}" type="presOf" srcId="{8F104575-8B18-4E09-8727-6793566037F5}" destId="{02136D76-E109-411F-9DBB-229E338FB7E9}" srcOrd="0" destOrd="1" presId="urn:microsoft.com/office/officeart/2005/8/layout/hList1"/>
    <dgm:cxn modelId="{1E12D9E1-4E45-486A-B719-121838DE8E18}" srcId="{60ACB6FC-775A-43A4-B639-4B761FE604C3}" destId="{C2744D80-3A8B-43FB-BA9E-22CC7B961171}" srcOrd="0" destOrd="0" parTransId="{B2B79D51-CE5A-48C5-8306-E8ECD1359D7D}" sibTransId="{8A928D68-1E51-4C59-A26F-3D27A274B779}"/>
    <dgm:cxn modelId="{BF2F20FB-A34F-4AB2-932A-63B1BC046DC2}" srcId="{C9587A37-2E54-4C45-97BB-BFE3EA83C73A}" destId="{60ACB6FC-775A-43A4-B639-4B761FE604C3}" srcOrd="0" destOrd="0" parTransId="{66B5B3F3-5D1C-43FD-8801-A1AE2F14727B}" sibTransId="{244A85A9-AD59-426D-9968-432392EDB1D3}"/>
    <dgm:cxn modelId="{51D6AFB9-E7A8-4C8F-A4FA-B06B28C7F405}" type="presParOf" srcId="{43D62360-FE02-4597-8F27-33FA25FABACD}" destId="{57E14EAA-7525-4C3B-8453-8BBD93EF03B1}" srcOrd="0" destOrd="0" presId="urn:microsoft.com/office/officeart/2005/8/layout/hList1"/>
    <dgm:cxn modelId="{10E752A5-5C4C-40B6-9E49-6E0B98D6E28D}" type="presParOf" srcId="{57E14EAA-7525-4C3B-8453-8BBD93EF03B1}" destId="{12C028AC-B1E9-43FE-956C-BD00CAFD63C9}" srcOrd="0" destOrd="0" presId="urn:microsoft.com/office/officeart/2005/8/layout/hList1"/>
    <dgm:cxn modelId="{C151070E-7621-4EED-BD04-8E773033CCF7}" type="presParOf" srcId="{57E14EAA-7525-4C3B-8453-8BBD93EF03B1}" destId="{02136D76-E109-411F-9DBB-229E338FB7E9}" srcOrd="1" destOrd="0" presId="urn:microsoft.com/office/officeart/2005/8/layout/hList1"/>
    <dgm:cxn modelId="{12A4A98B-120A-4F44-A5D1-699223E36E7E}" type="presParOf" srcId="{43D62360-FE02-4597-8F27-33FA25FABACD}" destId="{09298B0B-06A0-4B3F-BDAB-0E6A62FD10BD}" srcOrd="1" destOrd="0" presId="urn:microsoft.com/office/officeart/2005/8/layout/hList1"/>
    <dgm:cxn modelId="{720BA606-29D7-42A2-AD36-01FB9B781533}" type="presParOf" srcId="{43D62360-FE02-4597-8F27-33FA25FABACD}" destId="{F9DCFE74-FA0E-4173-AB16-8D88DD63B442}" srcOrd="2" destOrd="0" presId="urn:microsoft.com/office/officeart/2005/8/layout/hList1"/>
    <dgm:cxn modelId="{65D45406-8EA0-48CE-813D-765B5CD58B16}" type="presParOf" srcId="{F9DCFE74-FA0E-4173-AB16-8D88DD63B442}" destId="{58A2823E-7335-4497-8752-4DE489B90326}" srcOrd="0" destOrd="0" presId="urn:microsoft.com/office/officeart/2005/8/layout/hList1"/>
    <dgm:cxn modelId="{4DB518FB-006A-4BC5-9227-1D990DF48F1C}" type="presParOf" srcId="{F9DCFE74-FA0E-4173-AB16-8D88DD63B442}" destId="{93209D96-A0DB-46F6-9469-677E68E25C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540BC4-D03E-483B-9FDD-49510471233D}" type="doc">
      <dgm:prSet loTypeId="urn:microsoft.com/office/officeart/2008/layout/PictureStrips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6D30CC-AB9F-4BFE-A5A6-C7A52A74A8AE}">
      <dgm:prSet phldrT="[Testo]" custT="1"/>
      <dgm:spPr/>
      <dgm:t>
        <a:bodyPr/>
        <a:lstStyle/>
        <a:p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turns boiler on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someone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coming home in 30 min or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less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.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38F0CE5-41CE-4025-96C5-6437CB1361F2}" type="parTrans" cxnId="{2641247C-B101-42E5-B227-D545C961AEF8}">
      <dgm:prSet/>
      <dgm:spPr/>
      <dgm:t>
        <a:bodyPr/>
        <a:lstStyle/>
        <a:p>
          <a:endParaRPr lang="en-US"/>
        </a:p>
      </dgm:t>
    </dgm:pt>
    <dgm:pt modelId="{3B8AF88B-A1F0-4AA8-97A2-466AACF9A11C}" type="sibTrans" cxnId="{2641247C-B101-42E5-B227-D545C961AEF8}">
      <dgm:prSet/>
      <dgm:spPr/>
      <dgm:t>
        <a:bodyPr/>
        <a:lstStyle/>
        <a:p>
          <a:endParaRPr lang="en-US"/>
        </a:p>
      </dgm:t>
    </dgm:pt>
    <dgm:pt modelId="{D711FC21-E36D-4E33-80EA-B6B3183D8B80}">
      <dgm:prSet phldrT="[Testo]" custT="1"/>
      <dgm:spPr/>
      <dgm:t>
        <a:bodyPr/>
        <a:lstStyle/>
        <a:p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Heat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turned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from 8am to 8pm on ground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floor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(21°C).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FB6E0643-8044-4093-BE5C-BC961F489F30}" type="parTrans" cxnId="{E702C0D2-A8DE-4C2D-B475-93C48F78F2C8}">
      <dgm:prSet/>
      <dgm:spPr/>
      <dgm:t>
        <a:bodyPr/>
        <a:lstStyle/>
        <a:p>
          <a:endParaRPr lang="en-US"/>
        </a:p>
      </dgm:t>
    </dgm:pt>
    <dgm:pt modelId="{2DC026AC-2276-466E-B6A0-838AB47A5D14}" type="sibTrans" cxnId="{E702C0D2-A8DE-4C2D-B475-93C48F78F2C8}">
      <dgm:prSet/>
      <dgm:spPr/>
      <dgm:t>
        <a:bodyPr/>
        <a:lstStyle/>
        <a:p>
          <a:endParaRPr lang="en-US"/>
        </a:p>
      </dgm:t>
    </dgm:pt>
    <dgm:pt modelId="{C17A6E38-0C41-4498-BC10-70ADA3600A80}">
      <dgm:prSet phldrT="[Testo]" custT="1"/>
      <dgm:spPr/>
      <dgm:t>
        <a:bodyPr/>
        <a:lstStyle/>
        <a:p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Set a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threshold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expenses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: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exceed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it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you’ll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receive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notification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from the app. 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431CB06-2E5F-4D4A-AEF6-17E53B21B117}" type="parTrans" cxnId="{0C198CB2-528F-40E4-90E4-309880538E55}">
      <dgm:prSet/>
      <dgm:spPr/>
      <dgm:t>
        <a:bodyPr/>
        <a:lstStyle/>
        <a:p>
          <a:endParaRPr lang="en-US"/>
        </a:p>
      </dgm:t>
    </dgm:pt>
    <dgm:pt modelId="{2E02B7CE-1121-4E35-B698-646BE5161D64}" type="sibTrans" cxnId="{0C198CB2-528F-40E4-90E4-309880538E55}">
      <dgm:prSet/>
      <dgm:spPr/>
      <dgm:t>
        <a:bodyPr/>
        <a:lstStyle/>
        <a:p>
          <a:endParaRPr lang="en-US"/>
        </a:p>
      </dgm:t>
    </dgm:pt>
    <dgm:pt modelId="{4061436C-C4BC-4DB0-91A4-4D8ABDEBD2E1}">
      <dgm:prSet phldrT="[Testo]" custT="1"/>
      <dgm:spPr/>
      <dgm:t>
        <a:bodyPr/>
        <a:lstStyle/>
        <a:p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wish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to set a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specific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temperature: set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it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through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your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app.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04A35E4-555A-43C3-A171-EEE955D6F850}" type="parTrans" cxnId="{B15763FA-F0F7-480B-93C3-FF13CA9EB914}">
      <dgm:prSet/>
      <dgm:spPr/>
      <dgm:t>
        <a:bodyPr/>
        <a:lstStyle/>
        <a:p>
          <a:endParaRPr lang="en-US"/>
        </a:p>
      </dgm:t>
    </dgm:pt>
    <dgm:pt modelId="{3F1594CA-4803-402E-AAE1-7E25B5EAD133}" type="sibTrans" cxnId="{B15763FA-F0F7-480B-93C3-FF13CA9EB914}">
      <dgm:prSet/>
      <dgm:spPr/>
      <dgm:t>
        <a:bodyPr/>
        <a:lstStyle/>
        <a:p>
          <a:endParaRPr lang="en-US"/>
        </a:p>
      </dgm:t>
    </dgm:pt>
    <dgm:pt modelId="{4439A4F1-BB11-4D6B-87D6-1C736E7AF1E1}">
      <dgm:prSet phldrT="[Testo]" custT="1"/>
      <dgm:spPr/>
      <dgm:t>
        <a:bodyPr/>
        <a:lstStyle/>
        <a:p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Heat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turned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from 8pm to 8am on first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floor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(23°C).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A2FEA76-2604-449F-80BF-5E989B54F38A}" type="sibTrans" cxnId="{A7F73D24-AD1E-43F9-A448-17AE4A9F2B73}">
      <dgm:prSet/>
      <dgm:spPr/>
      <dgm:t>
        <a:bodyPr/>
        <a:lstStyle/>
        <a:p>
          <a:endParaRPr lang="en-US"/>
        </a:p>
      </dgm:t>
    </dgm:pt>
    <dgm:pt modelId="{ECF028A8-8BC7-4C06-857A-9E7DF0ADDACC}" type="parTrans" cxnId="{A7F73D24-AD1E-43F9-A448-17AE4A9F2B73}">
      <dgm:prSet/>
      <dgm:spPr/>
      <dgm:t>
        <a:bodyPr/>
        <a:lstStyle/>
        <a:p>
          <a:endParaRPr lang="en-US"/>
        </a:p>
      </dgm:t>
    </dgm:pt>
    <dgm:pt modelId="{46E2C061-D212-4756-862D-E1B76F0CDCBB}" type="pres">
      <dgm:prSet presAssocID="{A4540BC4-D03E-483B-9FDD-49510471233D}" presName="Name0" presStyleCnt="0">
        <dgm:presLayoutVars>
          <dgm:dir/>
          <dgm:resizeHandles val="exact"/>
        </dgm:presLayoutVars>
      </dgm:prSet>
      <dgm:spPr/>
    </dgm:pt>
    <dgm:pt modelId="{6CE53CC4-C9C9-4E5E-8D18-1CC5F3021AD8}" type="pres">
      <dgm:prSet presAssocID="{0F6D30CC-AB9F-4BFE-A5A6-C7A52A74A8AE}" presName="composite" presStyleCnt="0"/>
      <dgm:spPr/>
    </dgm:pt>
    <dgm:pt modelId="{1048DE32-38A0-476F-86D5-408F9CEABC0B}" type="pres">
      <dgm:prSet presAssocID="{0F6D30CC-AB9F-4BFE-A5A6-C7A52A74A8AE}" presName="rect1" presStyleLbl="trAlignAcc1" presStyleIdx="0" presStyleCnt="5" custLinFactY="100000" custLinFactNeighborX="52155" custLinFactNeighborY="154323">
        <dgm:presLayoutVars>
          <dgm:bulletEnabled val="1"/>
        </dgm:presLayoutVars>
      </dgm:prSet>
      <dgm:spPr/>
    </dgm:pt>
    <dgm:pt modelId="{AAB49614-B29F-4D2F-8F22-DD3808F03FEC}" type="pres">
      <dgm:prSet presAssocID="{0F6D30CC-AB9F-4BFE-A5A6-C7A52A74A8AE}" presName="rect2" presStyleLbl="fgImgPlace1" presStyleIdx="0" presStyleCnt="5" custLinFactX="100000" custLinFactY="100000" custLinFactNeighborX="138423" custLinFactNeighborY="1422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E9C97B51-6E46-4367-B312-A9C745F850B1}" type="pres">
      <dgm:prSet presAssocID="{3B8AF88B-A1F0-4AA8-97A2-466AACF9A11C}" presName="sibTrans" presStyleCnt="0"/>
      <dgm:spPr/>
    </dgm:pt>
    <dgm:pt modelId="{1ABC3B7C-CCF9-4093-B03B-E201BA9D972C}" type="pres">
      <dgm:prSet presAssocID="{4439A4F1-BB11-4D6B-87D6-1C736E7AF1E1}" presName="composite" presStyleCnt="0"/>
      <dgm:spPr/>
    </dgm:pt>
    <dgm:pt modelId="{B766F9FD-8CB9-46BD-9DC9-EF383AB8F4D8}" type="pres">
      <dgm:prSet presAssocID="{4439A4F1-BB11-4D6B-87D6-1C736E7AF1E1}" presName="rect1" presStyleLbl="trAlignAcc1" presStyleIdx="1" presStyleCnt="5" custLinFactY="35776" custLinFactNeighborX="-1693" custLinFactNeighborY="100000">
        <dgm:presLayoutVars>
          <dgm:bulletEnabled val="1"/>
        </dgm:presLayoutVars>
      </dgm:prSet>
      <dgm:spPr/>
    </dgm:pt>
    <dgm:pt modelId="{C3D7BBC4-F2EA-4E1B-A68A-894B69F40B4A}" type="pres">
      <dgm:prSet presAssocID="{4439A4F1-BB11-4D6B-87D6-1C736E7AF1E1}" presName="rect2" presStyleLbl="fgImgPlace1" presStyleIdx="1" presStyleCnt="5" custLinFactY="35960" custLinFactNeighborX="-9852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Sole"/>
        </a:ext>
      </dgm:extLst>
    </dgm:pt>
    <dgm:pt modelId="{F34C7103-5CC1-4A04-BAA8-DBCBFB8D58FC}" type="pres">
      <dgm:prSet presAssocID="{1A2FEA76-2604-449F-80BF-5E989B54F38A}" presName="sibTrans" presStyleCnt="0"/>
      <dgm:spPr/>
    </dgm:pt>
    <dgm:pt modelId="{B399D463-667A-4785-9627-9229C361A72A}" type="pres">
      <dgm:prSet presAssocID="{D711FC21-E36D-4E33-80EA-B6B3183D8B80}" presName="composite" presStyleCnt="0"/>
      <dgm:spPr/>
    </dgm:pt>
    <dgm:pt modelId="{BEF6B733-DAAA-4EA1-BB6C-21CE11DB9563}" type="pres">
      <dgm:prSet presAssocID="{D711FC21-E36D-4E33-80EA-B6B3183D8B80}" presName="rect1" presStyleLbl="trAlignAcc1" presStyleIdx="2" presStyleCnt="5" custLinFactNeighborX="-2609" custLinFactNeighborY="9425">
        <dgm:presLayoutVars>
          <dgm:bulletEnabled val="1"/>
        </dgm:presLayoutVars>
      </dgm:prSet>
      <dgm:spPr/>
    </dgm:pt>
    <dgm:pt modelId="{32D1E6E0-F2AD-4DE6-97F2-BFFFC9FE649E}" type="pres">
      <dgm:prSet presAssocID="{D711FC21-E36D-4E33-80EA-B6B3183D8B80}" presName="rect2" presStyleLbl="fgImgPlace1" presStyleIdx="2" presStyleCnt="5" custLinFactNeighborX="-11932" custLinFactNeighborY="1606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Luna e stelle"/>
        </a:ext>
      </dgm:extLst>
    </dgm:pt>
    <dgm:pt modelId="{4045B3C1-9BB4-4261-8483-AA428CD0C025}" type="pres">
      <dgm:prSet presAssocID="{2DC026AC-2276-466E-B6A0-838AB47A5D14}" presName="sibTrans" presStyleCnt="0"/>
      <dgm:spPr/>
    </dgm:pt>
    <dgm:pt modelId="{8B0D6B26-219C-4C1F-94E1-AAE122C11DA7}" type="pres">
      <dgm:prSet presAssocID="{4061436C-C4BC-4DB0-91A4-4D8ABDEBD2E1}" presName="composite" presStyleCnt="0"/>
      <dgm:spPr/>
    </dgm:pt>
    <dgm:pt modelId="{5E227F76-A653-448A-8165-3BA43CA84463}" type="pres">
      <dgm:prSet presAssocID="{4061436C-C4BC-4DB0-91A4-4D8ABDEBD2E1}" presName="rect1" presStyleLbl="trAlignAcc1" presStyleIdx="3" presStyleCnt="5" custLinFactX="-11220" custLinFactY="-14277" custLinFactNeighborX="-100000" custLinFactNeighborY="-100000">
        <dgm:presLayoutVars>
          <dgm:bulletEnabled val="1"/>
        </dgm:presLayoutVars>
      </dgm:prSet>
      <dgm:spPr/>
    </dgm:pt>
    <dgm:pt modelId="{BA1C6900-E42D-4580-9853-BC405600952B}" type="pres">
      <dgm:prSet presAssocID="{4061436C-C4BC-4DB0-91A4-4D8ABDEBD2E1}" presName="rect2" presStyleLbl="fgImgPlace1" presStyleIdx="3" presStyleCnt="5" custLinFactX="-208434" custLinFactY="-8834" custLinFactNeighborX="-300000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Touchscreen"/>
        </a:ext>
      </dgm:extLst>
    </dgm:pt>
    <dgm:pt modelId="{9B49F6CB-9E9C-47FC-9E51-516F56326E8A}" type="pres">
      <dgm:prSet presAssocID="{3F1594CA-4803-402E-AAE1-7E25B5EAD133}" presName="sibTrans" presStyleCnt="0"/>
      <dgm:spPr/>
    </dgm:pt>
    <dgm:pt modelId="{B37B0EC2-4712-4E1B-AF3C-3848B2883E32}" type="pres">
      <dgm:prSet presAssocID="{C17A6E38-0C41-4498-BC10-70ADA3600A80}" presName="composite" presStyleCnt="0"/>
      <dgm:spPr/>
    </dgm:pt>
    <dgm:pt modelId="{31F8456E-8DEC-4A7E-A4A8-6C9209D5774B}" type="pres">
      <dgm:prSet presAssocID="{C17A6E38-0C41-4498-BC10-70ADA3600A80}" presName="rect1" presStyleLbl="trAlignAcc1" presStyleIdx="4" presStyleCnt="5" custLinFactY="-100000" custLinFactNeighborX="52035" custLinFactNeighborY="-140166">
        <dgm:presLayoutVars>
          <dgm:bulletEnabled val="1"/>
        </dgm:presLayoutVars>
      </dgm:prSet>
      <dgm:spPr/>
    </dgm:pt>
    <dgm:pt modelId="{804479EF-B9A7-4B85-A160-20DAEF71361B}" type="pres">
      <dgm:prSet presAssocID="{C17A6E38-0C41-4498-BC10-70ADA3600A80}" presName="rect2" presStyleLbl="fgImgPlace1" presStyleIdx="4" presStyleCnt="5" custLinFactX="100000" custLinFactY="-100000" custLinFactNeighborX="138095" custLinFactNeighborY="-12872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Vibrazione telefono"/>
        </a:ext>
      </dgm:extLst>
    </dgm:pt>
  </dgm:ptLst>
  <dgm:cxnLst>
    <dgm:cxn modelId="{277C240B-D5CF-43C5-9BDB-7F4EEB1C8C23}" type="presOf" srcId="{4061436C-C4BC-4DB0-91A4-4D8ABDEBD2E1}" destId="{5E227F76-A653-448A-8165-3BA43CA84463}" srcOrd="0" destOrd="0" presId="urn:microsoft.com/office/officeart/2008/layout/PictureStrips"/>
    <dgm:cxn modelId="{A7F73D24-AD1E-43F9-A448-17AE4A9F2B73}" srcId="{A4540BC4-D03E-483B-9FDD-49510471233D}" destId="{4439A4F1-BB11-4D6B-87D6-1C736E7AF1E1}" srcOrd="1" destOrd="0" parTransId="{ECF028A8-8BC7-4C06-857A-9E7DF0ADDACC}" sibTransId="{1A2FEA76-2604-449F-80BF-5E989B54F38A}"/>
    <dgm:cxn modelId="{0315E350-0C68-4A4D-B243-3DD25FFBEF7C}" type="presOf" srcId="{4439A4F1-BB11-4D6B-87D6-1C736E7AF1E1}" destId="{B766F9FD-8CB9-46BD-9DC9-EF383AB8F4D8}" srcOrd="0" destOrd="0" presId="urn:microsoft.com/office/officeart/2008/layout/PictureStrips"/>
    <dgm:cxn modelId="{2641247C-B101-42E5-B227-D545C961AEF8}" srcId="{A4540BC4-D03E-483B-9FDD-49510471233D}" destId="{0F6D30CC-AB9F-4BFE-A5A6-C7A52A74A8AE}" srcOrd="0" destOrd="0" parTransId="{638F0CE5-41CE-4025-96C5-6437CB1361F2}" sibTransId="{3B8AF88B-A1F0-4AA8-97A2-466AACF9A11C}"/>
    <dgm:cxn modelId="{9B39AA86-2E86-450A-9463-28E50FDF2E3E}" type="presOf" srcId="{A4540BC4-D03E-483B-9FDD-49510471233D}" destId="{46E2C061-D212-4756-862D-E1B76F0CDCBB}" srcOrd="0" destOrd="0" presId="urn:microsoft.com/office/officeart/2008/layout/PictureStrips"/>
    <dgm:cxn modelId="{D8BC2491-06D8-42E7-8774-8537E17571CC}" type="presOf" srcId="{C17A6E38-0C41-4498-BC10-70ADA3600A80}" destId="{31F8456E-8DEC-4A7E-A4A8-6C9209D5774B}" srcOrd="0" destOrd="0" presId="urn:microsoft.com/office/officeart/2008/layout/PictureStrips"/>
    <dgm:cxn modelId="{0C198CB2-528F-40E4-90E4-309880538E55}" srcId="{A4540BC4-D03E-483B-9FDD-49510471233D}" destId="{C17A6E38-0C41-4498-BC10-70ADA3600A80}" srcOrd="4" destOrd="0" parTransId="{1431CB06-2E5F-4D4A-AEF6-17E53B21B117}" sibTransId="{2E02B7CE-1121-4E35-B698-646BE5161D64}"/>
    <dgm:cxn modelId="{BC62AFBC-0631-4713-AD4E-C6F63FF3A9F9}" type="presOf" srcId="{D711FC21-E36D-4E33-80EA-B6B3183D8B80}" destId="{BEF6B733-DAAA-4EA1-BB6C-21CE11DB9563}" srcOrd="0" destOrd="0" presId="urn:microsoft.com/office/officeart/2008/layout/PictureStrips"/>
    <dgm:cxn modelId="{E702C0D2-A8DE-4C2D-B475-93C48F78F2C8}" srcId="{A4540BC4-D03E-483B-9FDD-49510471233D}" destId="{D711FC21-E36D-4E33-80EA-B6B3183D8B80}" srcOrd="2" destOrd="0" parTransId="{FB6E0643-8044-4093-BE5C-BC961F489F30}" sibTransId="{2DC026AC-2276-466E-B6A0-838AB47A5D14}"/>
    <dgm:cxn modelId="{383991EC-A6D4-49C8-A1BA-84045F5B4370}" type="presOf" srcId="{0F6D30CC-AB9F-4BFE-A5A6-C7A52A74A8AE}" destId="{1048DE32-38A0-476F-86D5-408F9CEABC0B}" srcOrd="0" destOrd="0" presId="urn:microsoft.com/office/officeart/2008/layout/PictureStrips"/>
    <dgm:cxn modelId="{B15763FA-F0F7-480B-93C3-FF13CA9EB914}" srcId="{A4540BC4-D03E-483B-9FDD-49510471233D}" destId="{4061436C-C4BC-4DB0-91A4-4D8ABDEBD2E1}" srcOrd="3" destOrd="0" parTransId="{604A35E4-555A-43C3-A171-EEE955D6F850}" sibTransId="{3F1594CA-4803-402E-AAE1-7E25B5EAD133}"/>
    <dgm:cxn modelId="{BDAF4048-1E4F-4699-83FD-2AEE7672E33E}" type="presParOf" srcId="{46E2C061-D212-4756-862D-E1B76F0CDCBB}" destId="{6CE53CC4-C9C9-4E5E-8D18-1CC5F3021AD8}" srcOrd="0" destOrd="0" presId="urn:microsoft.com/office/officeart/2008/layout/PictureStrips"/>
    <dgm:cxn modelId="{A6A7BF1C-CAA9-4584-9DFD-90BF3122119F}" type="presParOf" srcId="{6CE53CC4-C9C9-4E5E-8D18-1CC5F3021AD8}" destId="{1048DE32-38A0-476F-86D5-408F9CEABC0B}" srcOrd="0" destOrd="0" presId="urn:microsoft.com/office/officeart/2008/layout/PictureStrips"/>
    <dgm:cxn modelId="{AA40E146-916F-4F9D-AD97-69D2A68828E9}" type="presParOf" srcId="{6CE53CC4-C9C9-4E5E-8D18-1CC5F3021AD8}" destId="{AAB49614-B29F-4D2F-8F22-DD3808F03FEC}" srcOrd="1" destOrd="0" presId="urn:microsoft.com/office/officeart/2008/layout/PictureStrips"/>
    <dgm:cxn modelId="{42BECC80-BE89-4F96-BDE5-1CFA26637E6A}" type="presParOf" srcId="{46E2C061-D212-4756-862D-E1B76F0CDCBB}" destId="{E9C97B51-6E46-4367-B312-A9C745F850B1}" srcOrd="1" destOrd="0" presId="urn:microsoft.com/office/officeart/2008/layout/PictureStrips"/>
    <dgm:cxn modelId="{23E00F9F-49EF-4B73-8E3A-71EAAE7915EC}" type="presParOf" srcId="{46E2C061-D212-4756-862D-E1B76F0CDCBB}" destId="{1ABC3B7C-CCF9-4093-B03B-E201BA9D972C}" srcOrd="2" destOrd="0" presId="urn:microsoft.com/office/officeart/2008/layout/PictureStrips"/>
    <dgm:cxn modelId="{070065C6-81AF-408B-AEF1-095A140792B7}" type="presParOf" srcId="{1ABC3B7C-CCF9-4093-B03B-E201BA9D972C}" destId="{B766F9FD-8CB9-46BD-9DC9-EF383AB8F4D8}" srcOrd="0" destOrd="0" presId="urn:microsoft.com/office/officeart/2008/layout/PictureStrips"/>
    <dgm:cxn modelId="{428CC339-09E7-4BD8-B460-3E17C1ED2F67}" type="presParOf" srcId="{1ABC3B7C-CCF9-4093-B03B-E201BA9D972C}" destId="{C3D7BBC4-F2EA-4E1B-A68A-894B69F40B4A}" srcOrd="1" destOrd="0" presId="urn:microsoft.com/office/officeart/2008/layout/PictureStrips"/>
    <dgm:cxn modelId="{CE10F4E9-AF49-4232-B1B7-1FF97919CF65}" type="presParOf" srcId="{46E2C061-D212-4756-862D-E1B76F0CDCBB}" destId="{F34C7103-5CC1-4A04-BAA8-DBCBFB8D58FC}" srcOrd="3" destOrd="0" presId="urn:microsoft.com/office/officeart/2008/layout/PictureStrips"/>
    <dgm:cxn modelId="{2F1E0CBC-53F8-4A5B-A2A5-EF12F2A69F8C}" type="presParOf" srcId="{46E2C061-D212-4756-862D-E1B76F0CDCBB}" destId="{B399D463-667A-4785-9627-9229C361A72A}" srcOrd="4" destOrd="0" presId="urn:microsoft.com/office/officeart/2008/layout/PictureStrips"/>
    <dgm:cxn modelId="{5FB10240-8E4A-48F5-B2CF-5A8C87277A72}" type="presParOf" srcId="{B399D463-667A-4785-9627-9229C361A72A}" destId="{BEF6B733-DAAA-4EA1-BB6C-21CE11DB9563}" srcOrd="0" destOrd="0" presId="urn:microsoft.com/office/officeart/2008/layout/PictureStrips"/>
    <dgm:cxn modelId="{857FEEA0-D852-4156-9650-869A06715B4D}" type="presParOf" srcId="{B399D463-667A-4785-9627-9229C361A72A}" destId="{32D1E6E0-F2AD-4DE6-97F2-BFFFC9FE649E}" srcOrd="1" destOrd="0" presId="urn:microsoft.com/office/officeart/2008/layout/PictureStrips"/>
    <dgm:cxn modelId="{828266F8-B79D-4A96-99F9-AAE9CC7FA044}" type="presParOf" srcId="{46E2C061-D212-4756-862D-E1B76F0CDCBB}" destId="{4045B3C1-9BB4-4261-8483-AA428CD0C025}" srcOrd="5" destOrd="0" presId="urn:microsoft.com/office/officeart/2008/layout/PictureStrips"/>
    <dgm:cxn modelId="{6F35175C-EAD3-49ED-8260-C948C9C8E9BF}" type="presParOf" srcId="{46E2C061-D212-4756-862D-E1B76F0CDCBB}" destId="{8B0D6B26-219C-4C1F-94E1-AAE122C11DA7}" srcOrd="6" destOrd="0" presId="urn:microsoft.com/office/officeart/2008/layout/PictureStrips"/>
    <dgm:cxn modelId="{284F1C36-612C-4F9C-8935-B31DDDDC6596}" type="presParOf" srcId="{8B0D6B26-219C-4C1F-94E1-AAE122C11DA7}" destId="{5E227F76-A653-448A-8165-3BA43CA84463}" srcOrd="0" destOrd="0" presId="urn:microsoft.com/office/officeart/2008/layout/PictureStrips"/>
    <dgm:cxn modelId="{7C37C09F-544C-438F-9959-14755DEF0A46}" type="presParOf" srcId="{8B0D6B26-219C-4C1F-94E1-AAE122C11DA7}" destId="{BA1C6900-E42D-4580-9853-BC405600952B}" srcOrd="1" destOrd="0" presId="urn:microsoft.com/office/officeart/2008/layout/PictureStrips"/>
    <dgm:cxn modelId="{4ECEF4EF-428A-4B63-B5DF-8408A7ADA652}" type="presParOf" srcId="{46E2C061-D212-4756-862D-E1B76F0CDCBB}" destId="{9B49F6CB-9E9C-47FC-9E51-516F56326E8A}" srcOrd="7" destOrd="0" presId="urn:microsoft.com/office/officeart/2008/layout/PictureStrips"/>
    <dgm:cxn modelId="{D3E0F7CE-6CB2-42C5-BDEA-582F8DAF2DB0}" type="presParOf" srcId="{46E2C061-D212-4756-862D-E1B76F0CDCBB}" destId="{B37B0EC2-4712-4E1B-AF3C-3848B2883E32}" srcOrd="8" destOrd="0" presId="urn:microsoft.com/office/officeart/2008/layout/PictureStrips"/>
    <dgm:cxn modelId="{16A6BA9A-1A38-4381-BB6B-DE86F42BA950}" type="presParOf" srcId="{B37B0EC2-4712-4E1B-AF3C-3848B2883E32}" destId="{31F8456E-8DEC-4A7E-A4A8-6C9209D5774B}" srcOrd="0" destOrd="0" presId="urn:microsoft.com/office/officeart/2008/layout/PictureStrips"/>
    <dgm:cxn modelId="{B9CAA61A-75F9-4F17-8274-B146BCBF9831}" type="presParOf" srcId="{B37B0EC2-4712-4E1B-AF3C-3848B2883E32}" destId="{804479EF-B9A7-4B85-A160-20DAEF71361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028AC-B1E9-43FE-956C-BD00CAFD63C9}">
      <dsp:nvSpPr>
        <dsp:cNvPr id="0" name=""/>
        <dsp:cNvSpPr/>
      </dsp:nvSpPr>
      <dsp:spPr>
        <a:xfrm>
          <a:off x="24908" y="750814"/>
          <a:ext cx="3879864" cy="1246560"/>
        </a:xfrm>
        <a:prstGeom prst="rect">
          <a:avLst/>
        </a:prstGeom>
        <a:solidFill>
          <a:schemeClr val="bg1">
            <a:alpha val="33000"/>
          </a:schemeClr>
        </a:solidFill>
        <a:ln w="9525" cap="flat" cmpd="sng" algn="ctr">
          <a:solidFill>
            <a:srgbClr val="9900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In </a:t>
          </a:r>
          <a:r>
            <a:rPr lang="it-IT" sz="6000" kern="1200" dirty="0" err="1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your</a:t>
          </a:r>
          <a:r>
            <a:rPr lang="it-IT" sz="6000" kern="12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 home</a:t>
          </a:r>
          <a:endParaRPr lang="en-US" sz="6000" kern="1200" dirty="0">
            <a:solidFill>
              <a:srgbClr val="99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4908" y="750814"/>
        <a:ext cx="3879864" cy="1246560"/>
      </dsp:txXfrm>
    </dsp:sp>
    <dsp:sp modelId="{02136D76-E109-411F-9DBB-229E338FB7E9}">
      <dsp:nvSpPr>
        <dsp:cNvPr id="0" name=""/>
        <dsp:cNvSpPr/>
      </dsp:nvSpPr>
      <dsp:spPr>
        <a:xfrm>
          <a:off x="0" y="2068266"/>
          <a:ext cx="3925450" cy="2765118"/>
        </a:xfrm>
        <a:prstGeom prst="rect">
          <a:avLst/>
        </a:prstGeom>
        <a:solidFill>
          <a:schemeClr val="bg1">
            <a:alpha val="33000"/>
          </a:schemeClr>
        </a:solidFill>
        <a:ln w="6350" cap="flat" cmpd="sng" algn="ctr">
          <a:solidFill>
            <a:srgbClr val="FF9966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Our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boiler, with an </a:t>
          </a: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internal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clock 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Thermostats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and </a:t>
          </a: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radiators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Presence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sensors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0" y="2068266"/>
        <a:ext cx="3925450" cy="2765118"/>
      </dsp:txXfrm>
    </dsp:sp>
    <dsp:sp modelId="{58A2823E-7335-4497-8752-4DE489B90326}">
      <dsp:nvSpPr>
        <dsp:cNvPr id="0" name=""/>
        <dsp:cNvSpPr/>
      </dsp:nvSpPr>
      <dsp:spPr>
        <a:xfrm>
          <a:off x="4464192" y="668228"/>
          <a:ext cx="3663807" cy="1324427"/>
        </a:xfrm>
        <a:prstGeom prst="rect">
          <a:avLst/>
        </a:prstGeom>
        <a:solidFill>
          <a:schemeClr val="bg1">
            <a:alpha val="33000"/>
          </a:schemeClr>
        </a:solidFill>
        <a:ln w="9525" cap="flat" cmpd="sng" algn="ctr">
          <a:solidFill>
            <a:srgbClr val="9900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With </a:t>
          </a:r>
          <a:r>
            <a:rPr lang="it-IT" sz="6000" kern="1200" dirty="0" err="1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endParaRPr lang="en-US" sz="6000" kern="1200" dirty="0">
            <a:solidFill>
              <a:srgbClr val="99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4464192" y="668228"/>
        <a:ext cx="3663807" cy="1324427"/>
      </dsp:txXfrm>
    </dsp:sp>
    <dsp:sp modelId="{93209D96-A0DB-46F6-9469-677E68E25C82}">
      <dsp:nvSpPr>
        <dsp:cNvPr id="0" name=""/>
        <dsp:cNvSpPr/>
      </dsp:nvSpPr>
      <dsp:spPr>
        <a:xfrm>
          <a:off x="4470247" y="2126278"/>
          <a:ext cx="3655026" cy="2751233"/>
        </a:xfrm>
        <a:prstGeom prst="rect">
          <a:avLst/>
        </a:prstGeom>
        <a:solidFill>
          <a:schemeClr val="bg1">
            <a:alpha val="33000"/>
          </a:schemeClr>
        </a:solidFill>
        <a:ln w="6350" cap="flat" cmpd="sng" algn="ctr">
          <a:solidFill>
            <a:srgbClr val="FF9966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ea typeface="+mn-ea"/>
              <a:cs typeface="JasmineUPC" panose="02020603050405020304" pitchFamily="18" charset="-34"/>
            </a:rPr>
            <a:t>StayWarm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ea typeface="+mn-ea"/>
              <a:cs typeface="JasmineUPC" panose="02020603050405020304" pitchFamily="18" charset="-34"/>
            </a:rPr>
            <a:t> app with access to GPS info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ea typeface="+mn-ea"/>
            <a:cs typeface="JasmineUPC" panose="02020603050405020304" pitchFamily="18" charset="-34"/>
          </a:endParaRPr>
        </a:p>
      </dsp:txBody>
      <dsp:txXfrm>
        <a:off x="4470247" y="2126278"/>
        <a:ext cx="3655026" cy="2751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8DE32-38A0-476F-86D5-408F9CEABC0B}">
      <dsp:nvSpPr>
        <dsp:cNvPr id="0" name=""/>
        <dsp:cNvSpPr/>
      </dsp:nvSpPr>
      <dsp:spPr>
        <a:xfrm>
          <a:off x="3382236" y="3179115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turns boiler on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someone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coming home in 30 min or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less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.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82236" y="3179115"/>
        <a:ext cx="3751111" cy="1172222"/>
      </dsp:txXfrm>
    </dsp:sp>
    <dsp:sp modelId="{AAB49614-B29F-4D2F-8F22-DD3808F03FEC}">
      <dsp:nvSpPr>
        <dsp:cNvPr id="0" name=""/>
        <dsp:cNvSpPr/>
      </dsp:nvSpPr>
      <dsp:spPr>
        <a:xfrm>
          <a:off x="3225941" y="3010438"/>
          <a:ext cx="820555" cy="12308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766F9FD-8CB9-46BD-9DC9-EF383AB8F4D8}">
      <dsp:nvSpPr>
        <dsp:cNvPr id="0" name=""/>
        <dsp:cNvSpPr/>
      </dsp:nvSpPr>
      <dsp:spPr>
        <a:xfrm>
          <a:off x="5431433" y="1790117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Heat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turned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from 8pm to 8am on first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floor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(23°C).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5431433" y="1790117"/>
        <a:ext cx="3751111" cy="1172222"/>
      </dsp:txXfrm>
    </dsp:sp>
    <dsp:sp modelId="{C3D7BBC4-F2EA-4E1B-A68A-894B69F40B4A}">
      <dsp:nvSpPr>
        <dsp:cNvPr id="0" name=""/>
        <dsp:cNvSpPr/>
      </dsp:nvSpPr>
      <dsp:spPr>
        <a:xfrm>
          <a:off x="5257802" y="1702640"/>
          <a:ext cx="820555" cy="12308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EF6B733-DAAA-4EA1-BB6C-21CE11DB9563}">
      <dsp:nvSpPr>
        <dsp:cNvPr id="0" name=""/>
        <dsp:cNvSpPr/>
      </dsp:nvSpPr>
      <dsp:spPr>
        <a:xfrm>
          <a:off x="1327977" y="1784700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Heat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turned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from 8am to 8pm on ground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floor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(21°C).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1327977" y="1784700"/>
        <a:ext cx="3751111" cy="1172222"/>
      </dsp:txXfrm>
    </dsp:sp>
    <dsp:sp modelId="{32D1E6E0-F2AD-4DE6-97F2-BFFFC9FE649E}">
      <dsp:nvSpPr>
        <dsp:cNvPr id="0" name=""/>
        <dsp:cNvSpPr/>
      </dsp:nvSpPr>
      <dsp:spPr>
        <a:xfrm>
          <a:off x="1171639" y="1702643"/>
          <a:ext cx="820555" cy="12308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E227F76-A653-448A-8165-3BA43CA84463}">
      <dsp:nvSpPr>
        <dsp:cNvPr id="0" name=""/>
        <dsp:cNvSpPr/>
      </dsp:nvSpPr>
      <dsp:spPr>
        <a:xfrm>
          <a:off x="1322953" y="334637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wish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to set a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specific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temperature: set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it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through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your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app.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1322953" y="334637"/>
        <a:ext cx="3751111" cy="1172222"/>
      </dsp:txXfrm>
    </dsp:sp>
    <dsp:sp modelId="{BA1C6900-E42D-4580-9853-BC405600952B}">
      <dsp:nvSpPr>
        <dsp:cNvPr id="0" name=""/>
        <dsp:cNvSpPr/>
      </dsp:nvSpPr>
      <dsp:spPr>
        <a:xfrm>
          <a:off x="1166659" y="165331"/>
          <a:ext cx="820555" cy="12308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1F8456E-8DEC-4A7E-A4A8-6C9209D5774B}">
      <dsp:nvSpPr>
        <dsp:cNvPr id="0" name=""/>
        <dsp:cNvSpPr/>
      </dsp:nvSpPr>
      <dsp:spPr>
        <a:xfrm>
          <a:off x="5412283" y="334636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Set a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threshold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expenses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: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exceed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it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you’ll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receive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notification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from the app. 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5412283" y="334636"/>
        <a:ext cx="3751111" cy="1172222"/>
      </dsp:txXfrm>
    </dsp:sp>
    <dsp:sp modelId="{804479EF-B9A7-4B85-A160-20DAEF71361B}">
      <dsp:nvSpPr>
        <dsp:cNvPr id="0" name=""/>
        <dsp:cNvSpPr/>
      </dsp:nvSpPr>
      <dsp:spPr>
        <a:xfrm>
          <a:off x="5257798" y="165334"/>
          <a:ext cx="820555" cy="12308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FC926-D487-4F31-8F47-C4F706AEA6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61478-9D2F-40A4-AE50-7DD4ED9D7D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3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Every</a:t>
            </a:r>
            <a:r>
              <a:rPr lang="it-IT" dirty="0"/>
              <a:t> one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me a </a:t>
            </a:r>
            <a:r>
              <a:rPr lang="it-IT" dirty="0" err="1"/>
              <a:t>little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I’m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cold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I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hypothesize</a:t>
            </a:r>
            <a:r>
              <a:rPr lang="it-IT" dirty="0"/>
              <a:t> a smart home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tries</a:t>
            </a:r>
            <a:r>
              <a:rPr lang="it-IT" dirty="0"/>
              <a:t> to help with </a:t>
            </a:r>
            <a:r>
              <a:rPr lang="it-IT" dirty="0" err="1"/>
              <a:t>this</a:t>
            </a:r>
            <a:r>
              <a:rPr lang="en-US" dirty="0"/>
              <a:t>. It is called, as you can see, </a:t>
            </a:r>
            <a:r>
              <a:rPr lang="en-US" dirty="0" err="1"/>
              <a:t>StayWarm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61478-9D2F-40A4-AE50-7DD4ED9D7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do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in </a:t>
            </a:r>
            <a:r>
              <a:rPr lang="it-IT" dirty="0" err="1"/>
              <a:t>your</a:t>
            </a:r>
            <a:r>
              <a:rPr lang="it-IT" dirty="0"/>
              <a:t> house to use </a:t>
            </a:r>
            <a:r>
              <a:rPr lang="it-IT" dirty="0" err="1"/>
              <a:t>StayWarm</a:t>
            </a:r>
            <a:r>
              <a:rPr lang="it-IT" dirty="0"/>
              <a:t>?</a:t>
            </a:r>
          </a:p>
          <a:p>
            <a:r>
              <a:rPr lang="it-IT" dirty="0"/>
              <a:t>First of </a:t>
            </a:r>
            <a:r>
              <a:rPr lang="it-IT" dirty="0" err="1"/>
              <a:t>all</a:t>
            </a:r>
            <a:r>
              <a:rPr lang="it-IT" dirty="0"/>
              <a:t>, </a:t>
            </a:r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boiler and </a:t>
            </a:r>
            <a:r>
              <a:rPr lang="it-IT" dirty="0" err="1"/>
              <a:t>radiators</a:t>
            </a:r>
            <a:r>
              <a:rPr lang="it-IT" dirty="0"/>
              <a:t>. </a:t>
            </a:r>
            <a:r>
              <a:rPr lang="it-IT" dirty="0" err="1"/>
              <a:t>Our</a:t>
            </a:r>
            <a:r>
              <a:rPr lang="it-IT" dirty="0"/>
              <a:t> boiler </a:t>
            </a:r>
            <a:r>
              <a:rPr lang="it-IT" dirty="0" err="1"/>
              <a:t>has</a:t>
            </a:r>
            <a:r>
              <a:rPr lang="it-IT" dirty="0"/>
              <a:t> an </a:t>
            </a:r>
            <a:r>
              <a:rPr lang="it-IT" dirty="0" err="1"/>
              <a:t>internal</a:t>
            </a:r>
            <a:r>
              <a:rPr lang="it-IT" dirty="0"/>
              <a:t> clock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hour and day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thermostats</a:t>
            </a:r>
            <a:r>
              <a:rPr lang="it-IT" dirty="0"/>
              <a:t> to </a:t>
            </a:r>
            <a:r>
              <a:rPr lang="it-IT" dirty="0" err="1"/>
              <a:t>measure</a:t>
            </a:r>
            <a:r>
              <a:rPr lang="it-IT" dirty="0"/>
              <a:t> temperature and </a:t>
            </a:r>
            <a:r>
              <a:rPr lang="it-IT" dirty="0" err="1"/>
              <a:t>presence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to 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a room.</a:t>
            </a:r>
          </a:p>
          <a:p>
            <a:r>
              <a:rPr lang="it-IT" dirty="0" err="1"/>
              <a:t>Moreover</a:t>
            </a:r>
            <a:r>
              <a:rPr lang="it-IT" dirty="0"/>
              <a:t>, </a:t>
            </a:r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StayWarm</a:t>
            </a:r>
            <a:r>
              <a:rPr lang="it-IT" dirty="0"/>
              <a:t> app </a:t>
            </a:r>
            <a:r>
              <a:rPr lang="it-IT" dirty="0" err="1"/>
              <a:t>installed</a:t>
            </a:r>
            <a:r>
              <a:rPr lang="it-IT" dirty="0"/>
              <a:t> on </a:t>
            </a:r>
            <a:r>
              <a:rPr lang="it-IT" dirty="0" err="1"/>
              <a:t>your</a:t>
            </a:r>
            <a:r>
              <a:rPr lang="it-IT" dirty="0"/>
              <a:t> mobile with complete access to </a:t>
            </a:r>
            <a:r>
              <a:rPr lang="it-IT" dirty="0" err="1"/>
              <a:t>your</a:t>
            </a:r>
            <a:r>
              <a:rPr lang="it-IT" dirty="0"/>
              <a:t> GPS position and to the internet.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61478-9D2F-40A4-AE50-7DD4ED9D7D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can </a:t>
            </a:r>
            <a:r>
              <a:rPr lang="it-IT" dirty="0" err="1"/>
              <a:t>you</a:t>
            </a:r>
            <a:r>
              <a:rPr lang="it-IT" dirty="0"/>
              <a:t> do with </a:t>
            </a:r>
            <a:r>
              <a:rPr lang="it-IT" dirty="0" err="1"/>
              <a:t>StayWarm</a:t>
            </a:r>
            <a:r>
              <a:rPr lang="it-IT" dirty="0"/>
              <a:t>?</a:t>
            </a:r>
          </a:p>
          <a:p>
            <a:r>
              <a:rPr lang="it-IT" dirty="0"/>
              <a:t>First of </a:t>
            </a:r>
            <a:r>
              <a:rPr lang="it-IT" dirty="0" err="1"/>
              <a:t>all</a:t>
            </a:r>
            <a:r>
              <a:rPr lang="it-IT" dirty="0"/>
              <a:t>, the app </a:t>
            </a:r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with </a:t>
            </a:r>
            <a:r>
              <a:rPr lang="it-IT" dirty="0" err="1"/>
              <a:t>two</a:t>
            </a:r>
            <a:r>
              <a:rPr lang="it-IT" dirty="0"/>
              <a:t> features: </a:t>
            </a:r>
            <a:r>
              <a:rPr lang="it-IT" dirty="0" err="1"/>
              <a:t>you</a:t>
            </a:r>
            <a:r>
              <a:rPr lang="it-IT" dirty="0"/>
              <a:t> can set </a:t>
            </a:r>
            <a:r>
              <a:rPr lang="it-IT" dirty="0" err="1"/>
              <a:t>your</a:t>
            </a:r>
            <a:r>
              <a:rPr lang="it-IT" dirty="0"/>
              <a:t> boiler to a </a:t>
            </a:r>
            <a:r>
              <a:rPr lang="it-IT" dirty="0" err="1"/>
              <a:t>specific</a:t>
            </a:r>
            <a:r>
              <a:rPr lang="it-IT" dirty="0"/>
              <a:t> temperature and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decide a </a:t>
            </a:r>
            <a:r>
              <a:rPr lang="it-IT" dirty="0" err="1"/>
              <a:t>threshold</a:t>
            </a:r>
            <a:r>
              <a:rPr lang="it-IT" dirty="0"/>
              <a:t> on </a:t>
            </a:r>
            <a:r>
              <a:rPr lang="it-IT" dirty="0" err="1"/>
              <a:t>consumption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exceed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spend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a </a:t>
            </a:r>
            <a:r>
              <a:rPr lang="it-IT" dirty="0" err="1"/>
              <a:t>notification</a:t>
            </a:r>
            <a:r>
              <a:rPr lang="it-IT" dirty="0"/>
              <a:t> with a </a:t>
            </a:r>
            <a:r>
              <a:rPr lang="it-IT" dirty="0" err="1"/>
              <a:t>suggestion</a:t>
            </a:r>
            <a:r>
              <a:rPr lang="it-IT" dirty="0"/>
              <a:t> to turn down the temperature and </a:t>
            </a:r>
            <a:r>
              <a:rPr lang="it-IT" dirty="0" err="1"/>
              <a:t>maybe</a:t>
            </a:r>
            <a:r>
              <a:rPr lang="it-IT" dirty="0"/>
              <a:t> use a blanket </a:t>
            </a:r>
            <a:r>
              <a:rPr lang="it-IT" dirty="0" err="1"/>
              <a:t>instead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what</a:t>
            </a:r>
            <a:r>
              <a:rPr lang="it-IT" dirty="0"/>
              <a:t> can </a:t>
            </a:r>
            <a:r>
              <a:rPr lang="it-IT" dirty="0" err="1"/>
              <a:t>it</a:t>
            </a:r>
            <a:r>
              <a:rPr lang="it-IT" dirty="0"/>
              <a:t> do </a:t>
            </a:r>
            <a:r>
              <a:rPr lang="it-IT" dirty="0" err="1"/>
              <a:t>automatically</a:t>
            </a:r>
            <a:r>
              <a:rPr lang="it-IT" dirty="0"/>
              <a:t>?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turns the </a:t>
            </a:r>
            <a:r>
              <a:rPr lang="it-IT" dirty="0" err="1"/>
              <a:t>heat</a:t>
            </a:r>
            <a:r>
              <a:rPr lang="it-IT" dirty="0"/>
              <a:t> on </a:t>
            </a:r>
            <a:r>
              <a:rPr lang="it-IT" dirty="0" err="1"/>
              <a:t>during</a:t>
            </a:r>
            <a:r>
              <a:rPr lang="it-IT" dirty="0"/>
              <a:t> the night on the first </a:t>
            </a:r>
            <a:r>
              <a:rPr lang="it-IT" dirty="0" err="1"/>
              <a:t>floor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bedrooms</a:t>
            </a:r>
            <a:r>
              <a:rPr lang="it-IT" dirty="0"/>
              <a:t> are, and </a:t>
            </a:r>
            <a:r>
              <a:rPr lang="it-IT" dirty="0" err="1"/>
              <a:t>during</a:t>
            </a:r>
            <a:r>
              <a:rPr lang="it-IT" dirty="0"/>
              <a:t> the day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for the ground </a:t>
            </a:r>
            <a:r>
              <a:rPr lang="it-IT" dirty="0" err="1"/>
              <a:t>floor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sets by default a </a:t>
            </a:r>
            <a:r>
              <a:rPr lang="it-IT" dirty="0" err="1"/>
              <a:t>lower</a:t>
            </a:r>
            <a:r>
              <a:rPr lang="it-IT" dirty="0"/>
              <a:t> temperature </a:t>
            </a:r>
            <a:r>
              <a:rPr lang="it-IT" dirty="0" err="1"/>
              <a:t>during</a:t>
            </a:r>
            <a:r>
              <a:rPr lang="it-IT" dirty="0"/>
              <a:t> the day </a:t>
            </a:r>
            <a:r>
              <a:rPr lang="it-IT" dirty="0" err="1"/>
              <a:t>since</a:t>
            </a:r>
            <a:r>
              <a:rPr lang="it-IT" dirty="0"/>
              <a:t> people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day time and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warmer</a:t>
            </a:r>
            <a:r>
              <a:rPr lang="it-IT" dirty="0"/>
              <a:t> </a:t>
            </a:r>
            <a:r>
              <a:rPr lang="it-IT" dirty="0" err="1"/>
              <a:t>outside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night </a:t>
            </a:r>
            <a:r>
              <a:rPr lang="it-IT" dirty="0" err="1"/>
              <a:t>it’s</a:t>
            </a:r>
            <a:r>
              <a:rPr lang="it-IT" dirty="0"/>
              <a:t> set to a </a:t>
            </a:r>
            <a:r>
              <a:rPr lang="it-IT" dirty="0" err="1"/>
              <a:t>slightly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. In general </a:t>
            </a:r>
            <a:r>
              <a:rPr lang="it-IT" dirty="0" err="1"/>
              <a:t>however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decide the temperature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. </a:t>
            </a:r>
            <a:r>
              <a:rPr lang="it-IT" dirty="0" err="1"/>
              <a:t>Both</a:t>
            </a:r>
            <a:r>
              <a:rPr lang="it-IT" dirty="0"/>
              <a:t> of the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people in the house and </a:t>
            </a:r>
            <a:r>
              <a:rPr lang="it-IT" dirty="0" err="1"/>
              <a:t>that</a:t>
            </a:r>
            <a:r>
              <a:rPr lang="it-IT" dirty="0"/>
              <a:t> the temperature </a:t>
            </a:r>
            <a:r>
              <a:rPr lang="it-IT" dirty="0" err="1"/>
              <a:t>outside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a temperature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decide.</a:t>
            </a:r>
          </a:p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the app </a:t>
            </a:r>
            <a:r>
              <a:rPr lang="it-IT" dirty="0" err="1"/>
              <a:t>has</a:t>
            </a:r>
            <a:r>
              <a:rPr lang="it-IT" dirty="0"/>
              <a:t> access to </a:t>
            </a:r>
            <a:r>
              <a:rPr lang="it-IT" dirty="0" err="1"/>
              <a:t>your</a:t>
            </a:r>
            <a:r>
              <a:rPr lang="it-IT" dirty="0"/>
              <a:t> GPS position , the app </a:t>
            </a:r>
            <a:r>
              <a:rPr lang="it-IT" dirty="0" err="1"/>
              <a:t>will</a:t>
            </a:r>
            <a:r>
              <a:rPr lang="it-IT" dirty="0"/>
              <a:t> switch on the </a:t>
            </a:r>
            <a:r>
              <a:rPr lang="it-IT" dirty="0" err="1"/>
              <a:t>radiators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coming home in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half</a:t>
            </a:r>
            <a:r>
              <a:rPr lang="it-IT" dirty="0"/>
              <a:t> an hour,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arrive</a:t>
            </a:r>
            <a:r>
              <a:rPr lang="it-IT" dirty="0"/>
              <a:t> </a:t>
            </a:r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warm</a:t>
            </a:r>
            <a:r>
              <a:rPr lang="it-IT" dirty="0"/>
              <a:t> house to welcome </a:t>
            </a:r>
            <a:r>
              <a:rPr lang="it-IT" dirty="0" err="1"/>
              <a:t>you</a:t>
            </a:r>
            <a:r>
              <a:rPr lang="it-IT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Lastly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ambient intelligence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simulated</a:t>
            </a:r>
            <a:r>
              <a:rPr lang="it-IT" dirty="0"/>
              <a:t> on  </a:t>
            </a:r>
            <a:r>
              <a:rPr lang="it-IT" dirty="0" err="1"/>
              <a:t>theProtege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on a </a:t>
            </a:r>
            <a:r>
              <a:rPr lang="it-IT" dirty="0" err="1"/>
              <a:t>hypothetical</a:t>
            </a:r>
            <a:r>
              <a:rPr lang="it-IT" dirty="0"/>
              <a:t> house, and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five</a:t>
            </a:r>
            <a:r>
              <a:rPr lang="it-IT" dirty="0"/>
              <a:t> features </a:t>
            </a:r>
            <a:r>
              <a:rPr lang="it-IT" dirty="0" err="1"/>
              <a:t>correnspond</a:t>
            </a:r>
            <a:r>
              <a:rPr lang="it-IT" dirty="0"/>
              <a:t> to </a:t>
            </a:r>
            <a:r>
              <a:rPr lang="it-IT" dirty="0" err="1"/>
              <a:t>five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SWRL rules,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And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for the stay </a:t>
            </a:r>
            <a:r>
              <a:rPr lang="it-IT" dirty="0" err="1"/>
              <a:t>warm</a:t>
            </a:r>
            <a:r>
              <a:rPr lang="it-IT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61478-9D2F-40A4-AE50-7DD4ED9D7D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8E7FD-A6E6-40A6-A4C2-19FDFBB59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E1846-C72C-4FE2-BFA0-317562324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3EC95D-CD57-482D-94E3-843AF752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A893A4-BEAE-4310-8D9F-1B646522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BA8E36-E261-4ECA-830D-AD135C98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B4070-B75E-460B-A53C-70773447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FEE77E-7027-49B0-9CFC-F21B9C3D4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1D4500-B490-4C3D-B60A-DA7A24FF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C00211-38AC-4819-B6FE-E437C37E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A046EA-8EBF-46CD-9621-DF115ECA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BC36595-22E5-4B73-A6CB-4C8A5834B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6F92F0-4E45-42CF-8048-504D48FBA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556258-BAEB-41FD-82F3-5DF47CEE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E65F7E-A311-4692-AF14-345C3204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CF0887-BFEF-4609-99FB-788CEA86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64E55-04A5-48D1-A391-AED1A872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5E443-ACA7-48A8-ABEB-CA095222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CFB3BA-0C73-4DFD-9C1F-01D3EDE2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17D0F1-743B-4E1E-8F11-112B8686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565368-5670-411B-89DD-B0C2C73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3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EB09D-A9F1-40D1-9AAE-90758089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BBDFDF-8C37-4FD7-9265-B44AD03B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4C465A-2734-4C39-8D79-437B3210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048948-5168-4C9D-AD3A-D4A14152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9FD0D0-05A1-4920-8918-2AA985C0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4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FD782-2079-45A1-B1FA-D873916A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A73D3D-62B4-41A9-80FD-2B36AE8A7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7CA20F-7FF9-42DB-A74F-71E6A9DAB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48411A-A75B-4D59-B5C4-334FA2DC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EFB03B-DC86-468C-8B92-06C33A75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39FB3C-CF54-4948-918F-8549846C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E1CA0B-62B7-4B93-BBE4-5FBF51AA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A77963-2E34-4FBC-A415-9BB504CEA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B5A012-6327-41DA-BACC-B5CE313C0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93405F-A44D-4EC5-9B4D-5EF97F2C0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2FADB6-C58E-44CD-8225-B887F58A0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C665F0D-1FC4-45A8-A097-E816A73E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727E296-A7AE-454B-AB36-A19F7BED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62616B3-6A56-45CB-9786-A945F443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433965-8C43-4E55-8953-FCA1E94B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4BA9C-D45A-48A9-B744-0F783398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59FC7A-1E2A-4ED3-A1F5-A4F2AC91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F0E552-05A7-4846-9261-80E58AC1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D862DC-2FF6-4E57-84A4-2376FF7C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C9C8F84-C337-4740-9745-61EAFA9E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34B625-2745-438A-B57E-5E68E37F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5DFEF-5A8C-4395-A1D4-95D8C009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847F6E-A683-45B0-8FD9-C45FED9C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D1E5F0-E133-4A1F-B68B-2BF5A671E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D799EB-4B3A-4054-A04E-338A4515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EE156F-D39C-402A-BEC8-F5EC9600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21A253-DBCB-4178-BF17-A90F29D3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AF157-0E78-4633-BDD8-E673EC56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A0968C-2950-4BFA-B5E7-9C8A49E88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50E5D-6AC2-4F65-B272-A637F00F9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CB21BF-9F2F-4BD3-A678-6CDE79E2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A1E325-3A09-4974-92DE-7CD5CD8E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6CF086-0E46-44FF-830F-86CBCE87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AB9E4D-C184-4507-B6E1-03D6C0CF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A2FE2A-CE56-455A-80C3-9E40FEC2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BA16E-A03E-4FAA-9712-3A2F965BD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00F8DB-E9BD-4461-BCCE-8D549063B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BBA1CA-2CC7-4A99-919D-200DE86BF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sv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magine 30">
            <a:extLst>
              <a:ext uri="{FF2B5EF4-FFF2-40B4-BE49-F238E27FC236}">
                <a16:creationId xmlns:a16="http://schemas.microsoft.com/office/drawing/2014/main" id="{F1AC4C25-6750-4A95-AD6B-87A1A2F609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58" y="1301352"/>
            <a:ext cx="5078408" cy="3310415"/>
          </a:xfrm>
          <a:prstGeom prst="rect">
            <a:avLst/>
          </a:prstGeom>
        </p:spPr>
      </p:pic>
      <p:pic>
        <p:nvPicPr>
          <p:cNvPr id="11" name="Immagine 10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1FBFE288-8D36-4695-8456-4CD2FE4CD0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0"/>
          <a:stretch/>
        </p:blipFill>
        <p:spPr>
          <a:xfrm>
            <a:off x="4216240" y="2956560"/>
            <a:ext cx="1792422" cy="1427226"/>
          </a:xfrm>
          <a:prstGeom prst="rect">
            <a:avLst/>
          </a:prstGeom>
        </p:spPr>
      </p:pic>
      <p:pic>
        <p:nvPicPr>
          <p:cNvPr id="28" name="Immagine 27" descr="Immagine che contiene interni, caminetto&#10;&#10;Descrizione generata automaticamente">
            <a:extLst>
              <a:ext uri="{FF2B5EF4-FFF2-40B4-BE49-F238E27FC236}">
                <a16:creationId xmlns:a16="http://schemas.microsoft.com/office/drawing/2014/main" id="{F32633A5-F34D-4DFB-88C3-380F32F1AD5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22"/>
            <a:ext cx="12192000" cy="6870222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3A0F88C-821D-437F-B49A-29A1EB44A8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88" y="1301352"/>
            <a:ext cx="5078408" cy="3485595"/>
          </a:xfrm>
          <a:prstGeom prst="rect">
            <a:avLst/>
          </a:prstGeom>
        </p:spPr>
      </p:pic>
      <p:pic>
        <p:nvPicPr>
          <p:cNvPr id="9" name="Immagine 8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8FF4E92E-FC3C-452F-837D-A7581F03CA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69"/>
          <a:stretch/>
        </p:blipFill>
        <p:spPr>
          <a:xfrm>
            <a:off x="3653997" y="2315528"/>
            <a:ext cx="3951894" cy="641032"/>
          </a:xfrm>
          <a:prstGeom prst="rect">
            <a:avLst/>
          </a:prstGeom>
        </p:spPr>
      </p:pic>
      <p:pic>
        <p:nvPicPr>
          <p:cNvPr id="37" name="Immagine 36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936AA1E4-66DF-4CAA-A6D6-06E1084864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0"/>
          <a:stretch/>
        </p:blipFill>
        <p:spPr>
          <a:xfrm>
            <a:off x="4216240" y="2956559"/>
            <a:ext cx="1792422" cy="1427226"/>
          </a:xfrm>
          <a:prstGeom prst="rect">
            <a:avLst/>
          </a:prstGeom>
        </p:spPr>
      </p:pic>
      <p:pic>
        <p:nvPicPr>
          <p:cNvPr id="39" name="Immagine 38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68382F23-4102-4A55-AB33-3B8257F58C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69"/>
          <a:stretch/>
        </p:blipFill>
        <p:spPr>
          <a:xfrm>
            <a:off x="3653997" y="2315526"/>
            <a:ext cx="3951894" cy="64103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0AD60F-7F3E-4C43-9E19-B41011BC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662" y="223520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latin typeface="Edwardian Script ITC" panose="030303020407070D0804" pitchFamily="66" charset="0"/>
              </a:rPr>
              <a:t>		</a:t>
            </a:r>
            <a:r>
              <a:rPr lang="it-IT" sz="12800" dirty="0">
                <a:latin typeface="Edwardian Script ITC" panose="030303020407070D0804" pitchFamily="66" charset="0"/>
              </a:rPr>
              <a:t>	</a:t>
            </a:r>
            <a:r>
              <a:rPr lang="it-IT" sz="12800" dirty="0">
                <a:solidFill>
                  <a:srgbClr val="990033"/>
                </a:solidFill>
                <a:latin typeface="Edwardian Script ITC" panose="030303020407070D0804" pitchFamily="66" charset="0"/>
              </a:rPr>
              <a:t>Stay       </a:t>
            </a:r>
            <a:br>
              <a:rPr lang="it-IT" sz="12800" dirty="0">
                <a:solidFill>
                  <a:srgbClr val="990033"/>
                </a:solidFill>
                <a:latin typeface="Edwardian Script ITC" panose="030303020407070D0804" pitchFamily="66" charset="0"/>
              </a:rPr>
            </a:br>
            <a:r>
              <a:rPr lang="it-IT" sz="12800" dirty="0">
                <a:solidFill>
                  <a:srgbClr val="990033"/>
                </a:solidFill>
                <a:latin typeface="Edwardian Script ITC" panose="030303020407070D0804" pitchFamily="66" charset="0"/>
              </a:rPr>
              <a:t>			   </a:t>
            </a:r>
            <a:r>
              <a:rPr lang="it-IT" sz="12800" dirty="0" err="1">
                <a:solidFill>
                  <a:srgbClr val="990033"/>
                </a:solidFill>
                <a:latin typeface="Edwardian Script ITC" panose="030303020407070D0804" pitchFamily="66" charset="0"/>
              </a:rPr>
              <a:t>Warm</a:t>
            </a:r>
            <a:endParaRPr lang="en-US" dirty="0">
              <a:solidFill>
                <a:srgbClr val="990033"/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41" name="Immagine 40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E5F3EEDA-4F58-4AE5-86D5-108526A6D6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11" b="62869"/>
          <a:stretch/>
        </p:blipFill>
        <p:spPr>
          <a:xfrm>
            <a:off x="3653997" y="2315524"/>
            <a:ext cx="1872755" cy="6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C5566-D186-414E-B515-FD723D17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What</a:t>
            </a:r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you</a:t>
            </a:r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will</a:t>
            </a:r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need</a:t>
            </a:r>
            <a:endParaRPr lang="en-US" sz="7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11" name="Immagine 10" descr="Immagine che contiene interni, caminetto&#10;&#10;Descrizione generata automaticamente">
            <a:extLst>
              <a:ext uri="{FF2B5EF4-FFF2-40B4-BE49-F238E27FC236}">
                <a16:creationId xmlns:a16="http://schemas.microsoft.com/office/drawing/2014/main" id="{F3795D71-75BD-4F1E-AEEB-C73D2D2381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70222"/>
          </a:xfrm>
          <a:prstGeom prst="rect">
            <a:avLst/>
          </a:prstGeom>
        </p:spPr>
      </p:pic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645C3992-7A74-4C17-8DFA-571444340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668928"/>
              </p:ext>
            </p:extLst>
          </p:nvPr>
        </p:nvGraphicFramePr>
        <p:xfrm>
          <a:off x="203199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Elemento grafico 8" descr="Registrarsi">
            <a:extLst>
              <a:ext uri="{FF2B5EF4-FFF2-40B4-BE49-F238E27FC236}">
                <a16:creationId xmlns:a16="http://schemas.microsoft.com/office/drawing/2014/main" id="{A652E797-33F8-4FC6-87BF-AEB32063B9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5256" y="2764896"/>
            <a:ext cx="646051" cy="646051"/>
          </a:xfrm>
          <a:prstGeom prst="rect">
            <a:avLst/>
          </a:prstGeom>
        </p:spPr>
      </p:pic>
      <p:pic>
        <p:nvPicPr>
          <p:cNvPr id="13" name="Elemento grafico 12" descr="Casa1">
            <a:extLst>
              <a:ext uri="{FF2B5EF4-FFF2-40B4-BE49-F238E27FC236}">
                <a16:creationId xmlns:a16="http://schemas.microsoft.com/office/drawing/2014/main" id="{9D82F166-55E5-41DD-9454-E358A6A7A1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3335" y="2764896"/>
            <a:ext cx="745080" cy="74508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B585A41-1CF7-44E5-84DC-84AF55A798A2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20" y="0"/>
            <a:ext cx="192508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2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interni, caminetto&#10;&#10;Descrizione generata automaticamente">
            <a:extLst>
              <a:ext uri="{FF2B5EF4-FFF2-40B4-BE49-F238E27FC236}">
                <a16:creationId xmlns:a16="http://schemas.microsoft.com/office/drawing/2014/main" id="{1D31952D-FC0F-4880-BDB0-ECC68F82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22"/>
            <a:ext cx="12192000" cy="6870222"/>
          </a:xfrm>
          <a:prstGeom prst="rect">
            <a:avLst/>
          </a:prstGeom>
        </p:spPr>
      </p:pic>
      <p:graphicFrame>
        <p:nvGraphicFramePr>
          <p:cNvPr id="15" name="Segnaposto contenuto 14">
            <a:extLst>
              <a:ext uri="{FF2B5EF4-FFF2-40B4-BE49-F238E27FC236}">
                <a16:creationId xmlns:a16="http://schemas.microsoft.com/office/drawing/2014/main" id="{25436DF3-5D26-42A9-A99D-4CCC1F400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541056"/>
              </p:ext>
            </p:extLst>
          </p:nvPr>
        </p:nvGraphicFramePr>
        <p:xfrm>
          <a:off x="838200" y="172636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413F3ED1-7771-4ED2-A874-7CCA3E77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How </a:t>
            </a:r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it</a:t>
            </a:r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works</a:t>
            </a:r>
            <a:endParaRPr lang="en-US" sz="7200" b="1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0BC473-1957-41EE-BBF0-C076409043A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20" y="0"/>
            <a:ext cx="1925080" cy="13255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72909E-EFF1-4F9C-B7A8-88263AEBB00C}"/>
              </a:ext>
            </a:extLst>
          </p:cNvPr>
          <p:cNvSpPr txBox="1"/>
          <p:nvPr/>
        </p:nvSpPr>
        <p:spPr>
          <a:xfrm rot="1344387">
            <a:off x="6210125" y="2165139"/>
            <a:ext cx="550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Maybe</a:t>
            </a:r>
            <a:r>
              <a:rPr lang="it-IT" sz="1000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use a blanket </a:t>
            </a:r>
            <a:r>
              <a:rPr lang="it-IT" sz="1000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instead</a:t>
            </a:r>
            <a:endParaRPr lang="en-US" sz="1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689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530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Edwardian Script ITC</vt:lpstr>
      <vt:lpstr>JasmineUPC</vt:lpstr>
      <vt:lpstr>Tema di Office</vt:lpstr>
      <vt:lpstr>   Stay              Warm</vt:lpstr>
      <vt:lpstr>What you will need</vt:lpstr>
      <vt:lpstr>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saporetti</dc:creator>
  <cp:lastModifiedBy>chiara saporetti</cp:lastModifiedBy>
  <cp:revision>59</cp:revision>
  <dcterms:created xsi:type="dcterms:W3CDTF">2020-11-09T15:33:35Z</dcterms:created>
  <dcterms:modified xsi:type="dcterms:W3CDTF">2020-11-12T14:36:40Z</dcterms:modified>
</cp:coreProperties>
</file>