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F0B65-C7B1-43D6-A18E-ED5A17E06C8C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EB62E2-A8EE-4C11-8053-09F321D73E56}">
      <dgm:prSet phldrT="[Testo]"/>
      <dgm:spPr/>
      <dgm:t>
        <a:bodyPr/>
        <a:lstStyle/>
        <a:p>
          <a:r>
            <a:rPr lang="it-IT" dirty="0" err="1"/>
            <a:t>Measuring</a:t>
          </a:r>
          <a:endParaRPr lang="en-US" dirty="0"/>
        </a:p>
      </dgm:t>
    </dgm:pt>
    <dgm:pt modelId="{6AB03804-EC61-4762-80DF-2A6F58891F52}" type="parTrans" cxnId="{5CA6D5C1-8B75-4418-9501-BAE39D6C40B9}">
      <dgm:prSet/>
      <dgm:spPr/>
      <dgm:t>
        <a:bodyPr/>
        <a:lstStyle/>
        <a:p>
          <a:endParaRPr lang="en-US"/>
        </a:p>
      </dgm:t>
    </dgm:pt>
    <dgm:pt modelId="{E9C494CA-539B-42C9-9C67-E94DA3D1A182}" type="sibTrans" cxnId="{5CA6D5C1-8B75-4418-9501-BAE39D6C40B9}">
      <dgm:prSet/>
      <dgm:spPr/>
      <dgm:t>
        <a:bodyPr/>
        <a:lstStyle/>
        <a:p>
          <a:endParaRPr lang="en-US"/>
        </a:p>
      </dgm:t>
    </dgm:pt>
    <dgm:pt modelId="{BFDA84B8-FED1-4F0F-ACD6-A6E52CB47E8D}">
      <dgm:prSet phldrT="[Testo]"/>
      <dgm:spPr/>
      <dgm:t>
        <a:bodyPr/>
        <a:lstStyle/>
        <a:p>
          <a:r>
            <a:rPr lang="it-IT" dirty="0" err="1"/>
            <a:t>Zeroing</a:t>
          </a:r>
          <a:endParaRPr lang="en-US" dirty="0"/>
        </a:p>
      </dgm:t>
    </dgm:pt>
    <dgm:pt modelId="{B9FA9FC0-14CF-42BD-BA84-10ED93CD9B1A}" type="parTrans" cxnId="{79908818-1BDA-4D6D-BCD5-A6B326A010EA}">
      <dgm:prSet/>
      <dgm:spPr/>
      <dgm:t>
        <a:bodyPr/>
        <a:lstStyle/>
        <a:p>
          <a:endParaRPr lang="en-US"/>
        </a:p>
      </dgm:t>
    </dgm:pt>
    <dgm:pt modelId="{1DE1F7CF-4E3C-4AC9-859A-14B5917594AF}" type="sibTrans" cxnId="{79908818-1BDA-4D6D-BCD5-A6B326A010EA}">
      <dgm:prSet/>
      <dgm:spPr/>
      <dgm:t>
        <a:bodyPr/>
        <a:lstStyle/>
        <a:p>
          <a:endParaRPr lang="en-US"/>
        </a:p>
      </dgm:t>
    </dgm:pt>
    <dgm:pt modelId="{3DB2D69D-EBE7-4D96-9BB5-31B0EAD80DDA}">
      <dgm:prSet phldrT="[Testo]"/>
      <dgm:spPr/>
      <dgm:t>
        <a:bodyPr/>
        <a:lstStyle/>
        <a:p>
          <a:r>
            <a:rPr lang="it-IT" dirty="0"/>
            <a:t>Filtering</a:t>
          </a:r>
          <a:endParaRPr lang="en-US" dirty="0"/>
        </a:p>
      </dgm:t>
    </dgm:pt>
    <dgm:pt modelId="{A9F186B3-80F6-40F2-A153-66EBA2C4E4BA}" type="parTrans" cxnId="{C5DB0986-5A88-4C65-816E-5963A1767276}">
      <dgm:prSet/>
      <dgm:spPr/>
      <dgm:t>
        <a:bodyPr/>
        <a:lstStyle/>
        <a:p>
          <a:endParaRPr lang="en-US"/>
        </a:p>
      </dgm:t>
    </dgm:pt>
    <dgm:pt modelId="{E803CEB7-8C56-49FD-82A6-25CBA49FBCCC}" type="sibTrans" cxnId="{C5DB0986-5A88-4C65-816E-5963A1767276}">
      <dgm:prSet/>
      <dgm:spPr/>
      <dgm:t>
        <a:bodyPr/>
        <a:lstStyle/>
        <a:p>
          <a:endParaRPr lang="en-US"/>
        </a:p>
      </dgm:t>
    </dgm:pt>
    <dgm:pt modelId="{B72FDB5A-42B1-48B6-AE69-59E8D90C7C76}">
      <dgm:prSet phldrT="[Testo]"/>
      <dgm:spPr/>
      <dgm:t>
        <a:bodyPr/>
        <a:lstStyle/>
        <a:p>
          <a:r>
            <a:rPr lang="it-IT" dirty="0" err="1"/>
            <a:t>Defining</a:t>
          </a:r>
          <a:r>
            <a:rPr lang="it-IT" dirty="0"/>
            <a:t> range</a:t>
          </a:r>
          <a:endParaRPr lang="en-US" dirty="0"/>
        </a:p>
      </dgm:t>
    </dgm:pt>
    <dgm:pt modelId="{AC11BC39-4CE8-4050-9B1C-C05753A1DFBE}" type="parTrans" cxnId="{19AA3123-2D1B-4FFD-B61B-6FA15D1B556C}">
      <dgm:prSet/>
      <dgm:spPr/>
      <dgm:t>
        <a:bodyPr/>
        <a:lstStyle/>
        <a:p>
          <a:endParaRPr lang="en-US"/>
        </a:p>
      </dgm:t>
    </dgm:pt>
    <dgm:pt modelId="{7541079D-8D16-42E3-93DC-03ECD7DC4B7C}" type="sibTrans" cxnId="{19AA3123-2D1B-4FFD-B61B-6FA15D1B556C}">
      <dgm:prSet/>
      <dgm:spPr/>
      <dgm:t>
        <a:bodyPr/>
        <a:lstStyle/>
        <a:p>
          <a:endParaRPr lang="en-US"/>
        </a:p>
      </dgm:t>
    </dgm:pt>
    <dgm:pt modelId="{A04F1D8E-1DEE-4CFF-9839-838B036447BB}">
      <dgm:prSet phldrT="[Testo]"/>
      <dgm:spPr/>
      <dgm:t>
        <a:bodyPr/>
        <a:lstStyle/>
        <a:p>
          <a:r>
            <a:rPr lang="it-IT" dirty="0"/>
            <a:t>Mapping</a:t>
          </a:r>
          <a:endParaRPr lang="en-US" dirty="0"/>
        </a:p>
      </dgm:t>
    </dgm:pt>
    <dgm:pt modelId="{845E67F3-9D4C-4868-9817-581CB6E91225}" type="parTrans" cxnId="{A8DC941D-9E15-42F5-BC69-A52C0900EB81}">
      <dgm:prSet/>
      <dgm:spPr/>
      <dgm:t>
        <a:bodyPr/>
        <a:lstStyle/>
        <a:p>
          <a:endParaRPr lang="en-US"/>
        </a:p>
      </dgm:t>
    </dgm:pt>
    <dgm:pt modelId="{B46BC851-9276-446B-901F-289BB4CA63AB}" type="sibTrans" cxnId="{A8DC941D-9E15-42F5-BC69-A52C0900EB81}">
      <dgm:prSet/>
      <dgm:spPr/>
      <dgm:t>
        <a:bodyPr/>
        <a:lstStyle/>
        <a:p>
          <a:endParaRPr lang="en-US"/>
        </a:p>
      </dgm:t>
    </dgm:pt>
    <dgm:pt modelId="{1EAB261B-F1CD-4AAD-8407-B1A78BC9C714}">
      <dgm:prSet phldrT="[Testo]"/>
      <dgm:spPr/>
      <dgm:t>
        <a:bodyPr/>
        <a:lstStyle/>
        <a:p>
          <a:r>
            <a:rPr lang="it-IT" dirty="0"/>
            <a:t>VR </a:t>
          </a:r>
          <a:r>
            <a:rPr lang="it-IT" dirty="0" err="1"/>
            <a:t>simulating</a:t>
          </a:r>
          <a:endParaRPr lang="en-US" dirty="0"/>
        </a:p>
      </dgm:t>
    </dgm:pt>
    <dgm:pt modelId="{5D0174EE-EEC0-4502-A805-7D158B444A56}" type="parTrans" cxnId="{F8109038-CD8D-4203-AE75-B80FDD4B96AA}">
      <dgm:prSet/>
      <dgm:spPr/>
      <dgm:t>
        <a:bodyPr/>
        <a:lstStyle/>
        <a:p>
          <a:endParaRPr lang="en-US"/>
        </a:p>
      </dgm:t>
    </dgm:pt>
    <dgm:pt modelId="{A4D45A75-E412-45D0-8958-966C3BDC15CD}" type="sibTrans" cxnId="{F8109038-CD8D-4203-AE75-B80FDD4B96AA}">
      <dgm:prSet/>
      <dgm:spPr/>
      <dgm:t>
        <a:bodyPr/>
        <a:lstStyle/>
        <a:p>
          <a:endParaRPr lang="en-US"/>
        </a:p>
      </dgm:t>
    </dgm:pt>
    <dgm:pt modelId="{3DAF8A57-5B05-424C-9FEF-086536548AD5}" type="pres">
      <dgm:prSet presAssocID="{461F0B65-C7B1-43D6-A18E-ED5A17E06C8C}" presName="diagram" presStyleCnt="0">
        <dgm:presLayoutVars>
          <dgm:dir/>
          <dgm:resizeHandles val="exact"/>
        </dgm:presLayoutVars>
      </dgm:prSet>
      <dgm:spPr/>
    </dgm:pt>
    <dgm:pt modelId="{7BA38DBB-ABCC-47BD-B77F-127006593179}" type="pres">
      <dgm:prSet presAssocID="{A4EB62E2-A8EE-4C11-8053-09F321D73E56}" presName="node" presStyleLbl="node1" presStyleIdx="0" presStyleCnt="6">
        <dgm:presLayoutVars>
          <dgm:bulletEnabled val="1"/>
        </dgm:presLayoutVars>
      </dgm:prSet>
      <dgm:spPr/>
    </dgm:pt>
    <dgm:pt modelId="{02D0EF65-26BB-4401-B669-E8C2535A44DF}" type="pres">
      <dgm:prSet presAssocID="{E9C494CA-539B-42C9-9C67-E94DA3D1A182}" presName="sibTrans" presStyleLbl="sibTrans2D1" presStyleIdx="0" presStyleCnt="5"/>
      <dgm:spPr/>
    </dgm:pt>
    <dgm:pt modelId="{FEB99FCC-C547-4464-9DD4-CAC4FD71EA23}" type="pres">
      <dgm:prSet presAssocID="{E9C494CA-539B-42C9-9C67-E94DA3D1A182}" presName="connectorText" presStyleLbl="sibTrans2D1" presStyleIdx="0" presStyleCnt="5"/>
      <dgm:spPr/>
    </dgm:pt>
    <dgm:pt modelId="{C69CEE81-8ABE-41FF-982B-5454087554CE}" type="pres">
      <dgm:prSet presAssocID="{BFDA84B8-FED1-4F0F-ACD6-A6E52CB47E8D}" presName="node" presStyleLbl="node1" presStyleIdx="1" presStyleCnt="6">
        <dgm:presLayoutVars>
          <dgm:bulletEnabled val="1"/>
        </dgm:presLayoutVars>
      </dgm:prSet>
      <dgm:spPr/>
    </dgm:pt>
    <dgm:pt modelId="{EA02ECCC-4098-431C-8B6C-A0F35ED5959B}" type="pres">
      <dgm:prSet presAssocID="{1DE1F7CF-4E3C-4AC9-859A-14B5917594AF}" presName="sibTrans" presStyleLbl="sibTrans2D1" presStyleIdx="1" presStyleCnt="5"/>
      <dgm:spPr/>
    </dgm:pt>
    <dgm:pt modelId="{CC38E8A8-D23D-41BD-9175-37E3187E2A1C}" type="pres">
      <dgm:prSet presAssocID="{1DE1F7CF-4E3C-4AC9-859A-14B5917594AF}" presName="connectorText" presStyleLbl="sibTrans2D1" presStyleIdx="1" presStyleCnt="5"/>
      <dgm:spPr/>
    </dgm:pt>
    <dgm:pt modelId="{2DC92958-510C-4E49-AABB-00261E68A38C}" type="pres">
      <dgm:prSet presAssocID="{3DB2D69D-EBE7-4D96-9BB5-31B0EAD80DDA}" presName="node" presStyleLbl="node1" presStyleIdx="2" presStyleCnt="6">
        <dgm:presLayoutVars>
          <dgm:bulletEnabled val="1"/>
        </dgm:presLayoutVars>
      </dgm:prSet>
      <dgm:spPr/>
    </dgm:pt>
    <dgm:pt modelId="{FAD3E7B1-4993-4B4B-96B8-66951273EC18}" type="pres">
      <dgm:prSet presAssocID="{E803CEB7-8C56-49FD-82A6-25CBA49FBCCC}" presName="sibTrans" presStyleLbl="sibTrans2D1" presStyleIdx="2" presStyleCnt="5"/>
      <dgm:spPr/>
    </dgm:pt>
    <dgm:pt modelId="{9521E122-D5CD-4CCA-9475-248434153227}" type="pres">
      <dgm:prSet presAssocID="{E803CEB7-8C56-49FD-82A6-25CBA49FBCCC}" presName="connectorText" presStyleLbl="sibTrans2D1" presStyleIdx="2" presStyleCnt="5"/>
      <dgm:spPr/>
    </dgm:pt>
    <dgm:pt modelId="{9A071B26-AD73-4F6F-B160-83F3031A376C}" type="pres">
      <dgm:prSet presAssocID="{B72FDB5A-42B1-48B6-AE69-59E8D90C7C76}" presName="node" presStyleLbl="node1" presStyleIdx="3" presStyleCnt="6">
        <dgm:presLayoutVars>
          <dgm:bulletEnabled val="1"/>
        </dgm:presLayoutVars>
      </dgm:prSet>
      <dgm:spPr/>
    </dgm:pt>
    <dgm:pt modelId="{84224D06-DC8A-4DAE-8458-C78B67992256}" type="pres">
      <dgm:prSet presAssocID="{7541079D-8D16-42E3-93DC-03ECD7DC4B7C}" presName="sibTrans" presStyleLbl="sibTrans2D1" presStyleIdx="3" presStyleCnt="5"/>
      <dgm:spPr/>
    </dgm:pt>
    <dgm:pt modelId="{5ACA6B63-A5DF-4E4B-8057-D2DFD19D838E}" type="pres">
      <dgm:prSet presAssocID="{7541079D-8D16-42E3-93DC-03ECD7DC4B7C}" presName="connectorText" presStyleLbl="sibTrans2D1" presStyleIdx="3" presStyleCnt="5"/>
      <dgm:spPr/>
    </dgm:pt>
    <dgm:pt modelId="{A2B1F334-D559-446D-8E29-EBB602D29546}" type="pres">
      <dgm:prSet presAssocID="{A04F1D8E-1DEE-4CFF-9839-838B036447BB}" presName="node" presStyleLbl="node1" presStyleIdx="4" presStyleCnt="6">
        <dgm:presLayoutVars>
          <dgm:bulletEnabled val="1"/>
        </dgm:presLayoutVars>
      </dgm:prSet>
      <dgm:spPr/>
    </dgm:pt>
    <dgm:pt modelId="{B2E85EDF-7695-4D04-A131-9D6E1F2F5B36}" type="pres">
      <dgm:prSet presAssocID="{B46BC851-9276-446B-901F-289BB4CA63AB}" presName="sibTrans" presStyleLbl="sibTrans2D1" presStyleIdx="4" presStyleCnt="5"/>
      <dgm:spPr/>
    </dgm:pt>
    <dgm:pt modelId="{68653197-94B4-4C25-836B-9EA8BFBF9B26}" type="pres">
      <dgm:prSet presAssocID="{B46BC851-9276-446B-901F-289BB4CA63AB}" presName="connectorText" presStyleLbl="sibTrans2D1" presStyleIdx="4" presStyleCnt="5"/>
      <dgm:spPr/>
    </dgm:pt>
    <dgm:pt modelId="{5AE0BDC3-5E03-4C1E-A75A-F08477D8827B}" type="pres">
      <dgm:prSet presAssocID="{1EAB261B-F1CD-4AAD-8407-B1A78BC9C714}" presName="node" presStyleLbl="node1" presStyleIdx="5" presStyleCnt="6">
        <dgm:presLayoutVars>
          <dgm:bulletEnabled val="1"/>
        </dgm:presLayoutVars>
      </dgm:prSet>
      <dgm:spPr/>
    </dgm:pt>
  </dgm:ptLst>
  <dgm:cxnLst>
    <dgm:cxn modelId="{79908818-1BDA-4D6D-BCD5-A6B326A010EA}" srcId="{461F0B65-C7B1-43D6-A18E-ED5A17E06C8C}" destId="{BFDA84B8-FED1-4F0F-ACD6-A6E52CB47E8D}" srcOrd="1" destOrd="0" parTransId="{B9FA9FC0-14CF-42BD-BA84-10ED93CD9B1A}" sibTransId="{1DE1F7CF-4E3C-4AC9-859A-14B5917594AF}"/>
    <dgm:cxn modelId="{A8DC941D-9E15-42F5-BC69-A52C0900EB81}" srcId="{461F0B65-C7B1-43D6-A18E-ED5A17E06C8C}" destId="{A04F1D8E-1DEE-4CFF-9839-838B036447BB}" srcOrd="4" destOrd="0" parTransId="{845E67F3-9D4C-4868-9817-581CB6E91225}" sibTransId="{B46BC851-9276-446B-901F-289BB4CA63AB}"/>
    <dgm:cxn modelId="{19AA3123-2D1B-4FFD-B61B-6FA15D1B556C}" srcId="{461F0B65-C7B1-43D6-A18E-ED5A17E06C8C}" destId="{B72FDB5A-42B1-48B6-AE69-59E8D90C7C76}" srcOrd="3" destOrd="0" parTransId="{AC11BC39-4CE8-4050-9B1C-C05753A1DFBE}" sibTransId="{7541079D-8D16-42E3-93DC-03ECD7DC4B7C}"/>
    <dgm:cxn modelId="{DED58526-6756-4071-AABF-AF9116118CE8}" type="presOf" srcId="{3DB2D69D-EBE7-4D96-9BB5-31B0EAD80DDA}" destId="{2DC92958-510C-4E49-AABB-00261E68A38C}" srcOrd="0" destOrd="0" presId="urn:microsoft.com/office/officeart/2005/8/layout/process5"/>
    <dgm:cxn modelId="{6E6D4F36-F026-4A4C-92B8-4275F345452F}" type="presOf" srcId="{7541079D-8D16-42E3-93DC-03ECD7DC4B7C}" destId="{5ACA6B63-A5DF-4E4B-8057-D2DFD19D838E}" srcOrd="1" destOrd="0" presId="urn:microsoft.com/office/officeart/2005/8/layout/process5"/>
    <dgm:cxn modelId="{F8109038-CD8D-4203-AE75-B80FDD4B96AA}" srcId="{461F0B65-C7B1-43D6-A18E-ED5A17E06C8C}" destId="{1EAB261B-F1CD-4AAD-8407-B1A78BC9C714}" srcOrd="5" destOrd="0" parTransId="{5D0174EE-EEC0-4502-A805-7D158B444A56}" sibTransId="{A4D45A75-E412-45D0-8958-966C3BDC15CD}"/>
    <dgm:cxn modelId="{A1E5D353-1044-4E55-988A-29A878CF71EF}" type="presOf" srcId="{A04F1D8E-1DEE-4CFF-9839-838B036447BB}" destId="{A2B1F334-D559-446D-8E29-EBB602D29546}" srcOrd="0" destOrd="0" presId="urn:microsoft.com/office/officeart/2005/8/layout/process5"/>
    <dgm:cxn modelId="{4BB78E75-1279-49A1-9BE9-A5D430EB1345}" type="presOf" srcId="{E803CEB7-8C56-49FD-82A6-25CBA49FBCCC}" destId="{9521E122-D5CD-4CCA-9475-248434153227}" srcOrd="1" destOrd="0" presId="urn:microsoft.com/office/officeart/2005/8/layout/process5"/>
    <dgm:cxn modelId="{28CA3E76-2995-43C7-906A-C7AAAA7BB915}" type="presOf" srcId="{1DE1F7CF-4E3C-4AC9-859A-14B5917594AF}" destId="{EA02ECCC-4098-431C-8B6C-A0F35ED5959B}" srcOrd="0" destOrd="0" presId="urn:microsoft.com/office/officeart/2005/8/layout/process5"/>
    <dgm:cxn modelId="{8EEA765A-C151-465D-B831-00C1D0640211}" type="presOf" srcId="{1DE1F7CF-4E3C-4AC9-859A-14B5917594AF}" destId="{CC38E8A8-D23D-41BD-9175-37E3187E2A1C}" srcOrd="1" destOrd="0" presId="urn:microsoft.com/office/officeart/2005/8/layout/process5"/>
    <dgm:cxn modelId="{ABCAD882-3C19-4A76-9C01-733A6C544794}" type="presOf" srcId="{7541079D-8D16-42E3-93DC-03ECD7DC4B7C}" destId="{84224D06-DC8A-4DAE-8458-C78B67992256}" srcOrd="0" destOrd="0" presId="urn:microsoft.com/office/officeart/2005/8/layout/process5"/>
    <dgm:cxn modelId="{FD8EFC83-3CC7-48A9-AA63-396910A78C06}" type="presOf" srcId="{B72FDB5A-42B1-48B6-AE69-59E8D90C7C76}" destId="{9A071B26-AD73-4F6F-B160-83F3031A376C}" srcOrd="0" destOrd="0" presId="urn:microsoft.com/office/officeart/2005/8/layout/process5"/>
    <dgm:cxn modelId="{C5DB0986-5A88-4C65-816E-5963A1767276}" srcId="{461F0B65-C7B1-43D6-A18E-ED5A17E06C8C}" destId="{3DB2D69D-EBE7-4D96-9BB5-31B0EAD80DDA}" srcOrd="2" destOrd="0" parTransId="{A9F186B3-80F6-40F2-A153-66EBA2C4E4BA}" sibTransId="{E803CEB7-8C56-49FD-82A6-25CBA49FBCCC}"/>
    <dgm:cxn modelId="{9DBA538B-493A-4727-A835-B75EEF1CA45B}" type="presOf" srcId="{BFDA84B8-FED1-4F0F-ACD6-A6E52CB47E8D}" destId="{C69CEE81-8ABE-41FF-982B-5454087554CE}" srcOrd="0" destOrd="0" presId="urn:microsoft.com/office/officeart/2005/8/layout/process5"/>
    <dgm:cxn modelId="{AD4F179C-974F-4343-8D82-FA390612C60A}" type="presOf" srcId="{E9C494CA-539B-42C9-9C67-E94DA3D1A182}" destId="{FEB99FCC-C547-4464-9DD4-CAC4FD71EA23}" srcOrd="1" destOrd="0" presId="urn:microsoft.com/office/officeart/2005/8/layout/process5"/>
    <dgm:cxn modelId="{12BF269E-4B60-42F3-9B83-FF8AA35CB1D1}" type="presOf" srcId="{1EAB261B-F1CD-4AAD-8407-B1A78BC9C714}" destId="{5AE0BDC3-5E03-4C1E-A75A-F08477D8827B}" srcOrd="0" destOrd="0" presId="urn:microsoft.com/office/officeart/2005/8/layout/process5"/>
    <dgm:cxn modelId="{6F43C7A1-FBD9-4C87-A2C2-8C1943961DA8}" type="presOf" srcId="{B46BC851-9276-446B-901F-289BB4CA63AB}" destId="{68653197-94B4-4C25-836B-9EA8BFBF9B26}" srcOrd="1" destOrd="0" presId="urn:microsoft.com/office/officeart/2005/8/layout/process5"/>
    <dgm:cxn modelId="{65F8AFA5-8824-4EE8-83C1-7F52453CB88B}" type="presOf" srcId="{B46BC851-9276-446B-901F-289BB4CA63AB}" destId="{B2E85EDF-7695-4D04-A131-9D6E1F2F5B36}" srcOrd="0" destOrd="0" presId="urn:microsoft.com/office/officeart/2005/8/layout/process5"/>
    <dgm:cxn modelId="{B929C9A5-D4B1-44D8-8A3E-2847F01FF9CB}" type="presOf" srcId="{A4EB62E2-A8EE-4C11-8053-09F321D73E56}" destId="{7BA38DBB-ABCC-47BD-B77F-127006593179}" srcOrd="0" destOrd="0" presId="urn:microsoft.com/office/officeart/2005/8/layout/process5"/>
    <dgm:cxn modelId="{5CA6D5C1-8B75-4418-9501-BAE39D6C40B9}" srcId="{461F0B65-C7B1-43D6-A18E-ED5A17E06C8C}" destId="{A4EB62E2-A8EE-4C11-8053-09F321D73E56}" srcOrd="0" destOrd="0" parTransId="{6AB03804-EC61-4762-80DF-2A6F58891F52}" sibTransId="{E9C494CA-539B-42C9-9C67-E94DA3D1A182}"/>
    <dgm:cxn modelId="{1BFACCC2-CA1B-4506-A740-B2C1A78F23BD}" type="presOf" srcId="{E803CEB7-8C56-49FD-82A6-25CBA49FBCCC}" destId="{FAD3E7B1-4993-4B4B-96B8-66951273EC18}" srcOrd="0" destOrd="0" presId="urn:microsoft.com/office/officeart/2005/8/layout/process5"/>
    <dgm:cxn modelId="{CD04D2CC-E818-4E59-8D75-4386F9839D43}" type="presOf" srcId="{E9C494CA-539B-42C9-9C67-E94DA3D1A182}" destId="{02D0EF65-26BB-4401-B669-E8C2535A44DF}" srcOrd="0" destOrd="0" presId="urn:microsoft.com/office/officeart/2005/8/layout/process5"/>
    <dgm:cxn modelId="{CA58D8F6-4E45-4321-AAB4-A7E346BB1433}" type="presOf" srcId="{461F0B65-C7B1-43D6-A18E-ED5A17E06C8C}" destId="{3DAF8A57-5B05-424C-9FEF-086536548AD5}" srcOrd="0" destOrd="0" presId="urn:microsoft.com/office/officeart/2005/8/layout/process5"/>
    <dgm:cxn modelId="{5CA416CD-96EF-4546-BB35-82FE661436CC}" type="presParOf" srcId="{3DAF8A57-5B05-424C-9FEF-086536548AD5}" destId="{7BA38DBB-ABCC-47BD-B77F-127006593179}" srcOrd="0" destOrd="0" presId="urn:microsoft.com/office/officeart/2005/8/layout/process5"/>
    <dgm:cxn modelId="{86C5E058-BCC7-4BA5-994B-395984A24543}" type="presParOf" srcId="{3DAF8A57-5B05-424C-9FEF-086536548AD5}" destId="{02D0EF65-26BB-4401-B669-E8C2535A44DF}" srcOrd="1" destOrd="0" presId="urn:microsoft.com/office/officeart/2005/8/layout/process5"/>
    <dgm:cxn modelId="{41B2EA2D-898A-4A81-945C-571A10C8D126}" type="presParOf" srcId="{02D0EF65-26BB-4401-B669-E8C2535A44DF}" destId="{FEB99FCC-C547-4464-9DD4-CAC4FD71EA23}" srcOrd="0" destOrd="0" presId="urn:microsoft.com/office/officeart/2005/8/layout/process5"/>
    <dgm:cxn modelId="{AE38E06B-F0EE-4C62-A84A-80579B7B65B2}" type="presParOf" srcId="{3DAF8A57-5B05-424C-9FEF-086536548AD5}" destId="{C69CEE81-8ABE-41FF-982B-5454087554CE}" srcOrd="2" destOrd="0" presId="urn:microsoft.com/office/officeart/2005/8/layout/process5"/>
    <dgm:cxn modelId="{9807738B-5FD0-469A-89D7-94A76746BA90}" type="presParOf" srcId="{3DAF8A57-5B05-424C-9FEF-086536548AD5}" destId="{EA02ECCC-4098-431C-8B6C-A0F35ED5959B}" srcOrd="3" destOrd="0" presId="urn:microsoft.com/office/officeart/2005/8/layout/process5"/>
    <dgm:cxn modelId="{D66F1057-7F33-4335-AEC7-29D983C78B5F}" type="presParOf" srcId="{EA02ECCC-4098-431C-8B6C-A0F35ED5959B}" destId="{CC38E8A8-D23D-41BD-9175-37E3187E2A1C}" srcOrd="0" destOrd="0" presId="urn:microsoft.com/office/officeart/2005/8/layout/process5"/>
    <dgm:cxn modelId="{E5FAE794-08B5-4083-93F5-8E710A1D83D2}" type="presParOf" srcId="{3DAF8A57-5B05-424C-9FEF-086536548AD5}" destId="{2DC92958-510C-4E49-AABB-00261E68A38C}" srcOrd="4" destOrd="0" presId="urn:microsoft.com/office/officeart/2005/8/layout/process5"/>
    <dgm:cxn modelId="{E88DC10E-8E1A-4B25-B399-40866616D714}" type="presParOf" srcId="{3DAF8A57-5B05-424C-9FEF-086536548AD5}" destId="{FAD3E7B1-4993-4B4B-96B8-66951273EC18}" srcOrd="5" destOrd="0" presId="urn:microsoft.com/office/officeart/2005/8/layout/process5"/>
    <dgm:cxn modelId="{F74D4A29-9183-4061-A934-4DCAD24374A8}" type="presParOf" srcId="{FAD3E7B1-4993-4B4B-96B8-66951273EC18}" destId="{9521E122-D5CD-4CCA-9475-248434153227}" srcOrd="0" destOrd="0" presId="urn:microsoft.com/office/officeart/2005/8/layout/process5"/>
    <dgm:cxn modelId="{70F9DB23-DD01-4E8B-B894-3A795F01C90C}" type="presParOf" srcId="{3DAF8A57-5B05-424C-9FEF-086536548AD5}" destId="{9A071B26-AD73-4F6F-B160-83F3031A376C}" srcOrd="6" destOrd="0" presId="urn:microsoft.com/office/officeart/2005/8/layout/process5"/>
    <dgm:cxn modelId="{C6F5091F-1B3A-49A6-85CE-3AE71F773F6C}" type="presParOf" srcId="{3DAF8A57-5B05-424C-9FEF-086536548AD5}" destId="{84224D06-DC8A-4DAE-8458-C78B67992256}" srcOrd="7" destOrd="0" presId="urn:microsoft.com/office/officeart/2005/8/layout/process5"/>
    <dgm:cxn modelId="{DC9E890B-0047-428B-B362-14C46A23A0C0}" type="presParOf" srcId="{84224D06-DC8A-4DAE-8458-C78B67992256}" destId="{5ACA6B63-A5DF-4E4B-8057-D2DFD19D838E}" srcOrd="0" destOrd="0" presId="urn:microsoft.com/office/officeart/2005/8/layout/process5"/>
    <dgm:cxn modelId="{65B63518-5003-4AEE-ACF5-9C35C6893FC8}" type="presParOf" srcId="{3DAF8A57-5B05-424C-9FEF-086536548AD5}" destId="{A2B1F334-D559-446D-8E29-EBB602D29546}" srcOrd="8" destOrd="0" presId="urn:microsoft.com/office/officeart/2005/8/layout/process5"/>
    <dgm:cxn modelId="{C6276491-99E9-4DDA-94B5-4A694A8FD2A0}" type="presParOf" srcId="{3DAF8A57-5B05-424C-9FEF-086536548AD5}" destId="{B2E85EDF-7695-4D04-A131-9D6E1F2F5B36}" srcOrd="9" destOrd="0" presId="urn:microsoft.com/office/officeart/2005/8/layout/process5"/>
    <dgm:cxn modelId="{5BDC5A85-28E9-43CB-A63A-331D0DE80D6C}" type="presParOf" srcId="{B2E85EDF-7695-4D04-A131-9D6E1F2F5B36}" destId="{68653197-94B4-4C25-836B-9EA8BFBF9B26}" srcOrd="0" destOrd="0" presId="urn:microsoft.com/office/officeart/2005/8/layout/process5"/>
    <dgm:cxn modelId="{92A7BD5B-C10A-43BD-B3EF-030DD8352A51}" type="presParOf" srcId="{3DAF8A57-5B05-424C-9FEF-086536548AD5}" destId="{5AE0BDC3-5E03-4C1E-A75A-F08477D8827B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1D2A47-9711-4359-BCCD-6EE2FCD1B474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3A72AB6C-96F2-40D5-A444-9CA9932802F2}">
      <dgm:prSet phldrT="[Testo]"/>
      <dgm:spPr/>
      <dgm:t>
        <a:bodyPr/>
        <a:lstStyle/>
        <a:p>
          <a:r>
            <a:rPr lang="it-IT" dirty="0" err="1"/>
            <a:t>Measuring</a:t>
          </a:r>
          <a:endParaRPr lang="en-US" dirty="0"/>
        </a:p>
      </dgm:t>
    </dgm:pt>
    <dgm:pt modelId="{56775FA6-A418-4461-BBB1-3C1B33BCC509}" type="parTrans" cxnId="{1F6CF222-9D3D-4FF0-9466-82BAB470669B}">
      <dgm:prSet/>
      <dgm:spPr/>
      <dgm:t>
        <a:bodyPr/>
        <a:lstStyle/>
        <a:p>
          <a:endParaRPr lang="en-US"/>
        </a:p>
      </dgm:t>
    </dgm:pt>
    <dgm:pt modelId="{DFC8A765-62D7-43B3-8DD1-9F9B49E46123}" type="sibTrans" cxnId="{1F6CF222-9D3D-4FF0-9466-82BAB470669B}">
      <dgm:prSet/>
      <dgm:spPr/>
      <dgm:t>
        <a:bodyPr/>
        <a:lstStyle/>
        <a:p>
          <a:endParaRPr lang="en-US"/>
        </a:p>
      </dgm:t>
    </dgm:pt>
    <dgm:pt modelId="{0CFD7B34-F8D6-4162-97C0-393AAD079322}">
      <dgm:prSet phldrT="[Testo]"/>
      <dgm:spPr/>
      <dgm:t>
        <a:bodyPr/>
        <a:lstStyle/>
        <a:p>
          <a:r>
            <a:rPr lang="it-IT" dirty="0"/>
            <a:t>Filtering</a:t>
          </a:r>
          <a:endParaRPr lang="en-US" dirty="0"/>
        </a:p>
      </dgm:t>
    </dgm:pt>
    <dgm:pt modelId="{2EB99924-4310-451A-B4D4-71CA156EF6DF}" type="parTrans" cxnId="{1D20ECB8-C49A-44C4-A8A8-F3187F17B088}">
      <dgm:prSet/>
      <dgm:spPr/>
      <dgm:t>
        <a:bodyPr/>
        <a:lstStyle/>
        <a:p>
          <a:endParaRPr lang="en-US"/>
        </a:p>
      </dgm:t>
    </dgm:pt>
    <dgm:pt modelId="{E47303B3-E9C5-485C-8C2D-F3D791FE5959}" type="sibTrans" cxnId="{1D20ECB8-C49A-44C4-A8A8-F3187F17B088}">
      <dgm:prSet/>
      <dgm:spPr/>
      <dgm:t>
        <a:bodyPr/>
        <a:lstStyle/>
        <a:p>
          <a:endParaRPr lang="en-US"/>
        </a:p>
      </dgm:t>
    </dgm:pt>
    <dgm:pt modelId="{5E59FD8C-A725-4DEC-B73C-62A1496537A7}">
      <dgm:prSet phldrT="[Testo]"/>
      <dgm:spPr/>
      <dgm:t>
        <a:bodyPr/>
        <a:lstStyle/>
        <a:p>
          <a:r>
            <a:rPr lang="it-IT" dirty="0" err="1"/>
            <a:t>Zeroing</a:t>
          </a:r>
          <a:endParaRPr lang="en-US" dirty="0"/>
        </a:p>
      </dgm:t>
    </dgm:pt>
    <dgm:pt modelId="{04ECEFD9-FBD6-4C6F-ADEE-570BCAC184FF}" type="parTrans" cxnId="{238D72DD-BC5D-42AA-B0B9-56DA6940FBE3}">
      <dgm:prSet/>
      <dgm:spPr/>
      <dgm:t>
        <a:bodyPr/>
        <a:lstStyle/>
        <a:p>
          <a:endParaRPr lang="en-US"/>
        </a:p>
      </dgm:t>
    </dgm:pt>
    <dgm:pt modelId="{A42CA157-5824-4B41-AB1C-0DB58A24744A}" type="sibTrans" cxnId="{238D72DD-BC5D-42AA-B0B9-56DA6940FBE3}">
      <dgm:prSet/>
      <dgm:spPr/>
      <dgm:t>
        <a:bodyPr/>
        <a:lstStyle/>
        <a:p>
          <a:endParaRPr lang="en-US"/>
        </a:p>
      </dgm:t>
    </dgm:pt>
    <dgm:pt modelId="{8DB69550-E9D9-4CD1-BC5E-19E688C750BF}">
      <dgm:prSet phldrT="[Testo]"/>
      <dgm:spPr/>
      <dgm:t>
        <a:bodyPr/>
        <a:lstStyle/>
        <a:p>
          <a:r>
            <a:rPr lang="it-IT" dirty="0" err="1"/>
            <a:t>Defining</a:t>
          </a:r>
          <a:r>
            <a:rPr lang="it-IT" dirty="0"/>
            <a:t> range</a:t>
          </a:r>
          <a:endParaRPr lang="en-US" dirty="0"/>
        </a:p>
      </dgm:t>
    </dgm:pt>
    <dgm:pt modelId="{E45CC5C3-2657-49AA-85B1-67C40FE2F600}" type="parTrans" cxnId="{93F81317-479C-483A-B12B-24F8D9E76751}">
      <dgm:prSet/>
      <dgm:spPr/>
      <dgm:t>
        <a:bodyPr/>
        <a:lstStyle/>
        <a:p>
          <a:endParaRPr lang="en-US"/>
        </a:p>
      </dgm:t>
    </dgm:pt>
    <dgm:pt modelId="{7DB2AF7B-8E24-430B-9221-4105C222BF1A}" type="sibTrans" cxnId="{93F81317-479C-483A-B12B-24F8D9E76751}">
      <dgm:prSet/>
      <dgm:spPr/>
      <dgm:t>
        <a:bodyPr/>
        <a:lstStyle/>
        <a:p>
          <a:endParaRPr lang="en-US"/>
        </a:p>
      </dgm:t>
    </dgm:pt>
    <dgm:pt modelId="{379D732A-0665-4961-AE49-0CCBD368D745}">
      <dgm:prSet phldrT="[Testo]"/>
      <dgm:spPr/>
      <dgm:t>
        <a:bodyPr/>
        <a:lstStyle/>
        <a:p>
          <a:r>
            <a:rPr lang="it-IT" dirty="0"/>
            <a:t>Mapping</a:t>
          </a:r>
          <a:endParaRPr lang="en-US" dirty="0"/>
        </a:p>
      </dgm:t>
    </dgm:pt>
    <dgm:pt modelId="{45C4F189-7E78-4CFA-8519-128156DA63AA}" type="parTrans" cxnId="{E97772C1-ADEA-4FA9-8DB2-7802865F9F2F}">
      <dgm:prSet/>
      <dgm:spPr/>
      <dgm:t>
        <a:bodyPr/>
        <a:lstStyle/>
        <a:p>
          <a:endParaRPr lang="en-US"/>
        </a:p>
      </dgm:t>
    </dgm:pt>
    <dgm:pt modelId="{009EF28C-5B54-4B59-9D06-D8A023D2F7FB}" type="sibTrans" cxnId="{E97772C1-ADEA-4FA9-8DB2-7802865F9F2F}">
      <dgm:prSet/>
      <dgm:spPr/>
      <dgm:t>
        <a:bodyPr/>
        <a:lstStyle/>
        <a:p>
          <a:endParaRPr lang="en-US"/>
        </a:p>
      </dgm:t>
    </dgm:pt>
    <dgm:pt modelId="{71C0F8AE-8DFF-45CF-A5BF-B8327BE23EFB}">
      <dgm:prSet phldrT="[Testo]"/>
      <dgm:spPr/>
      <dgm:t>
        <a:bodyPr/>
        <a:lstStyle/>
        <a:p>
          <a:r>
            <a:rPr lang="it-IT" dirty="0" err="1"/>
            <a:t>Simulating</a:t>
          </a:r>
          <a:endParaRPr lang="en-US" dirty="0"/>
        </a:p>
      </dgm:t>
    </dgm:pt>
    <dgm:pt modelId="{9F172FF4-E5FB-44DF-9284-13F9637A999A}" type="parTrans" cxnId="{B01F517B-AB66-4508-B37C-915D604BEE9A}">
      <dgm:prSet/>
      <dgm:spPr/>
      <dgm:t>
        <a:bodyPr/>
        <a:lstStyle/>
        <a:p>
          <a:endParaRPr lang="en-US"/>
        </a:p>
      </dgm:t>
    </dgm:pt>
    <dgm:pt modelId="{093062A0-D763-4EB2-9CF0-7D22F1AA336D}" type="sibTrans" cxnId="{B01F517B-AB66-4508-B37C-915D604BEE9A}">
      <dgm:prSet/>
      <dgm:spPr/>
      <dgm:t>
        <a:bodyPr/>
        <a:lstStyle/>
        <a:p>
          <a:endParaRPr lang="en-US"/>
        </a:p>
      </dgm:t>
    </dgm:pt>
    <dgm:pt modelId="{91E0ACF1-777E-49CC-B2E1-6146A7E485F4}" type="pres">
      <dgm:prSet presAssocID="{761D2A47-9711-4359-BCCD-6EE2FCD1B474}" presName="Name0" presStyleCnt="0">
        <dgm:presLayoutVars>
          <dgm:dir/>
          <dgm:animLvl val="lvl"/>
          <dgm:resizeHandles val="exact"/>
        </dgm:presLayoutVars>
      </dgm:prSet>
      <dgm:spPr/>
    </dgm:pt>
    <dgm:pt modelId="{5BAC4A58-6EE0-4D68-8BA6-17A5B9359684}" type="pres">
      <dgm:prSet presAssocID="{3A72AB6C-96F2-40D5-A444-9CA9932802F2}" presName="parTxOnly" presStyleLbl="node1" presStyleIdx="0" presStyleCnt="6" custLinFactX="-22535" custLinFactY="-200000" custLinFactNeighborX="-100000" custLinFactNeighborY="-225923">
        <dgm:presLayoutVars>
          <dgm:chMax val="0"/>
          <dgm:chPref val="0"/>
          <dgm:bulletEnabled val="1"/>
        </dgm:presLayoutVars>
      </dgm:prSet>
      <dgm:spPr/>
    </dgm:pt>
    <dgm:pt modelId="{8E0CF14F-F00E-4369-AD6A-7DD6B043B9A3}" type="pres">
      <dgm:prSet presAssocID="{DFC8A765-62D7-43B3-8DD1-9F9B49E46123}" presName="parTxOnlySpace" presStyleCnt="0"/>
      <dgm:spPr/>
    </dgm:pt>
    <dgm:pt modelId="{745B2285-9B53-4E4A-B8B2-57DEB72CFC44}" type="pres">
      <dgm:prSet presAssocID="{5E59FD8C-A725-4DEC-B73C-62A1496537A7}" presName="parTxOnly" presStyleLbl="node1" presStyleIdx="1" presStyleCnt="6" custLinFactX="-80269" custLinFactY="-100000" custLinFactNeighborX="-100000" custLinFactNeighborY="-106846">
        <dgm:presLayoutVars>
          <dgm:chMax val="0"/>
          <dgm:chPref val="0"/>
          <dgm:bulletEnabled val="1"/>
        </dgm:presLayoutVars>
      </dgm:prSet>
      <dgm:spPr/>
    </dgm:pt>
    <dgm:pt modelId="{36E4A04C-317B-4577-A2C8-7F70E6F1C88E}" type="pres">
      <dgm:prSet presAssocID="{A42CA157-5824-4B41-AB1C-0DB58A24744A}" presName="parTxOnlySpace" presStyleCnt="0"/>
      <dgm:spPr/>
    </dgm:pt>
    <dgm:pt modelId="{19344802-1482-45B0-BD5C-807288891618}" type="pres">
      <dgm:prSet presAssocID="{0CFD7B34-F8D6-4162-97C0-393AAD079322}" presName="parTxOnly" presStyleLbl="node1" presStyleIdx="2" presStyleCnt="6" custLinFactX="-160269" custLinFactNeighborX="-200000" custLinFactNeighborY="-77852">
        <dgm:presLayoutVars>
          <dgm:chMax val="0"/>
          <dgm:chPref val="0"/>
          <dgm:bulletEnabled val="1"/>
        </dgm:presLayoutVars>
      </dgm:prSet>
      <dgm:spPr/>
    </dgm:pt>
    <dgm:pt modelId="{DFF25C03-3E5F-46FC-BF30-FEE5A921BD03}" type="pres">
      <dgm:prSet presAssocID="{E47303B3-E9C5-485C-8C2D-F3D791FE5959}" presName="parTxOnlySpace" presStyleCnt="0"/>
      <dgm:spPr/>
    </dgm:pt>
    <dgm:pt modelId="{56DCA39F-1A85-4A56-A1A0-B234F69FF66F}" type="pres">
      <dgm:prSet presAssocID="{8DB69550-E9D9-4CD1-BC5E-19E688C750BF}" presName="parTxOnly" presStyleLbl="node1" presStyleIdx="3" presStyleCnt="6" custLinFactX="-240269" custLinFactNeighborX="-300000" custLinFactNeighborY="56936">
        <dgm:presLayoutVars>
          <dgm:chMax val="0"/>
          <dgm:chPref val="0"/>
          <dgm:bulletEnabled val="1"/>
        </dgm:presLayoutVars>
      </dgm:prSet>
      <dgm:spPr/>
    </dgm:pt>
    <dgm:pt modelId="{DD61ABF7-57B3-4EFA-B75C-E5C1A2AD16C4}" type="pres">
      <dgm:prSet presAssocID="{7DB2AF7B-8E24-430B-9221-4105C222BF1A}" presName="parTxOnlySpace" presStyleCnt="0"/>
      <dgm:spPr/>
    </dgm:pt>
    <dgm:pt modelId="{F0BB1673-67EA-4AA6-8AFE-477356D7D8F0}" type="pres">
      <dgm:prSet presAssocID="{379D732A-0665-4961-AE49-0CCBD368D745}" presName="parTxOnly" presStyleLbl="node1" presStyleIdx="4" presStyleCnt="6" custLinFactX="-320269" custLinFactY="88238" custLinFactNeighborX="-400000" custLinFactNeighborY="100000">
        <dgm:presLayoutVars>
          <dgm:chMax val="0"/>
          <dgm:chPref val="0"/>
          <dgm:bulletEnabled val="1"/>
        </dgm:presLayoutVars>
      </dgm:prSet>
      <dgm:spPr/>
    </dgm:pt>
    <dgm:pt modelId="{CA8E25A6-9FC4-4624-9724-4C836A569FD9}" type="pres">
      <dgm:prSet presAssocID="{009EF28C-5B54-4B59-9D06-D8A023D2F7FB}" presName="parTxOnlySpace" presStyleCnt="0"/>
      <dgm:spPr/>
    </dgm:pt>
    <dgm:pt modelId="{382D2B4B-8D31-437B-B7F3-D1E34B096B73}" type="pres">
      <dgm:prSet presAssocID="{71C0F8AE-8DFF-45CF-A5BF-B8327BE23EFB}" presName="parTxOnly" presStyleLbl="node1" presStyleIdx="5" presStyleCnt="6" custLinFactX="-400269" custLinFactY="119141" custLinFactNeighborX="-500000" custLinFactNeighborY="200000">
        <dgm:presLayoutVars>
          <dgm:chMax val="0"/>
          <dgm:chPref val="0"/>
          <dgm:bulletEnabled val="1"/>
        </dgm:presLayoutVars>
      </dgm:prSet>
      <dgm:spPr/>
    </dgm:pt>
  </dgm:ptLst>
  <dgm:cxnLst>
    <dgm:cxn modelId="{8B681906-218F-4697-B844-09054FD6F4ED}" type="presOf" srcId="{8DB69550-E9D9-4CD1-BC5E-19E688C750BF}" destId="{56DCA39F-1A85-4A56-A1A0-B234F69FF66F}" srcOrd="0" destOrd="0" presId="urn:microsoft.com/office/officeart/2005/8/layout/chevron1"/>
    <dgm:cxn modelId="{6AA2D70D-B4FD-434F-9675-A43F141B4B09}" type="presOf" srcId="{379D732A-0665-4961-AE49-0CCBD368D745}" destId="{F0BB1673-67EA-4AA6-8AFE-477356D7D8F0}" srcOrd="0" destOrd="0" presId="urn:microsoft.com/office/officeart/2005/8/layout/chevron1"/>
    <dgm:cxn modelId="{93F81317-479C-483A-B12B-24F8D9E76751}" srcId="{761D2A47-9711-4359-BCCD-6EE2FCD1B474}" destId="{8DB69550-E9D9-4CD1-BC5E-19E688C750BF}" srcOrd="3" destOrd="0" parTransId="{E45CC5C3-2657-49AA-85B1-67C40FE2F600}" sibTransId="{7DB2AF7B-8E24-430B-9221-4105C222BF1A}"/>
    <dgm:cxn modelId="{0B04C822-EBAA-4B4C-A86A-4C0E9D98888F}" type="presOf" srcId="{0CFD7B34-F8D6-4162-97C0-393AAD079322}" destId="{19344802-1482-45B0-BD5C-807288891618}" srcOrd="0" destOrd="0" presId="urn:microsoft.com/office/officeart/2005/8/layout/chevron1"/>
    <dgm:cxn modelId="{1F6CF222-9D3D-4FF0-9466-82BAB470669B}" srcId="{761D2A47-9711-4359-BCCD-6EE2FCD1B474}" destId="{3A72AB6C-96F2-40D5-A444-9CA9932802F2}" srcOrd="0" destOrd="0" parTransId="{56775FA6-A418-4461-BBB1-3C1B33BCC509}" sibTransId="{DFC8A765-62D7-43B3-8DD1-9F9B49E46123}"/>
    <dgm:cxn modelId="{3785A425-36BF-438B-B39B-C8C3DFF85F9F}" type="presOf" srcId="{761D2A47-9711-4359-BCCD-6EE2FCD1B474}" destId="{91E0ACF1-777E-49CC-B2E1-6146A7E485F4}" srcOrd="0" destOrd="0" presId="urn:microsoft.com/office/officeart/2005/8/layout/chevron1"/>
    <dgm:cxn modelId="{B01F517B-AB66-4508-B37C-915D604BEE9A}" srcId="{761D2A47-9711-4359-BCCD-6EE2FCD1B474}" destId="{71C0F8AE-8DFF-45CF-A5BF-B8327BE23EFB}" srcOrd="5" destOrd="0" parTransId="{9F172FF4-E5FB-44DF-9284-13F9637A999A}" sibTransId="{093062A0-D763-4EB2-9CF0-7D22F1AA336D}"/>
    <dgm:cxn modelId="{24478580-95AF-47AA-AC82-8446A0BBD28B}" type="presOf" srcId="{71C0F8AE-8DFF-45CF-A5BF-B8327BE23EFB}" destId="{382D2B4B-8D31-437B-B7F3-D1E34B096B73}" srcOrd="0" destOrd="0" presId="urn:microsoft.com/office/officeart/2005/8/layout/chevron1"/>
    <dgm:cxn modelId="{77683694-6934-46F4-A7FA-C009AF571FB4}" type="presOf" srcId="{3A72AB6C-96F2-40D5-A444-9CA9932802F2}" destId="{5BAC4A58-6EE0-4D68-8BA6-17A5B9359684}" srcOrd="0" destOrd="0" presId="urn:microsoft.com/office/officeart/2005/8/layout/chevron1"/>
    <dgm:cxn modelId="{1D20ECB8-C49A-44C4-A8A8-F3187F17B088}" srcId="{761D2A47-9711-4359-BCCD-6EE2FCD1B474}" destId="{0CFD7B34-F8D6-4162-97C0-393AAD079322}" srcOrd="2" destOrd="0" parTransId="{2EB99924-4310-451A-B4D4-71CA156EF6DF}" sibTransId="{E47303B3-E9C5-485C-8C2D-F3D791FE5959}"/>
    <dgm:cxn modelId="{E97772C1-ADEA-4FA9-8DB2-7802865F9F2F}" srcId="{761D2A47-9711-4359-BCCD-6EE2FCD1B474}" destId="{379D732A-0665-4961-AE49-0CCBD368D745}" srcOrd="4" destOrd="0" parTransId="{45C4F189-7E78-4CFA-8519-128156DA63AA}" sibTransId="{009EF28C-5B54-4B59-9D06-D8A023D2F7FB}"/>
    <dgm:cxn modelId="{238D72DD-BC5D-42AA-B0B9-56DA6940FBE3}" srcId="{761D2A47-9711-4359-BCCD-6EE2FCD1B474}" destId="{5E59FD8C-A725-4DEC-B73C-62A1496537A7}" srcOrd="1" destOrd="0" parTransId="{04ECEFD9-FBD6-4C6F-ADEE-570BCAC184FF}" sibTransId="{A42CA157-5824-4B41-AB1C-0DB58A24744A}"/>
    <dgm:cxn modelId="{5CC791F5-3CC8-4B87-91EB-00C3337E6188}" type="presOf" srcId="{5E59FD8C-A725-4DEC-B73C-62A1496537A7}" destId="{745B2285-9B53-4E4A-B8B2-57DEB72CFC44}" srcOrd="0" destOrd="0" presId="urn:microsoft.com/office/officeart/2005/8/layout/chevron1"/>
    <dgm:cxn modelId="{9F24247B-5F56-45E9-8AA3-F6D15D62F38A}" type="presParOf" srcId="{91E0ACF1-777E-49CC-B2E1-6146A7E485F4}" destId="{5BAC4A58-6EE0-4D68-8BA6-17A5B9359684}" srcOrd="0" destOrd="0" presId="urn:microsoft.com/office/officeart/2005/8/layout/chevron1"/>
    <dgm:cxn modelId="{4803632C-736C-4A71-847A-7B615A55B2BA}" type="presParOf" srcId="{91E0ACF1-777E-49CC-B2E1-6146A7E485F4}" destId="{8E0CF14F-F00E-4369-AD6A-7DD6B043B9A3}" srcOrd="1" destOrd="0" presId="urn:microsoft.com/office/officeart/2005/8/layout/chevron1"/>
    <dgm:cxn modelId="{B42702CA-18A1-45D2-8542-4C21F6FAE8FC}" type="presParOf" srcId="{91E0ACF1-777E-49CC-B2E1-6146A7E485F4}" destId="{745B2285-9B53-4E4A-B8B2-57DEB72CFC44}" srcOrd="2" destOrd="0" presId="urn:microsoft.com/office/officeart/2005/8/layout/chevron1"/>
    <dgm:cxn modelId="{ECDE9C78-E3C7-4775-88F0-B82A1804C29F}" type="presParOf" srcId="{91E0ACF1-777E-49CC-B2E1-6146A7E485F4}" destId="{36E4A04C-317B-4577-A2C8-7F70E6F1C88E}" srcOrd="3" destOrd="0" presId="urn:microsoft.com/office/officeart/2005/8/layout/chevron1"/>
    <dgm:cxn modelId="{DAA4E8F1-2D03-44FD-B3E6-74D5F1F5DB92}" type="presParOf" srcId="{91E0ACF1-777E-49CC-B2E1-6146A7E485F4}" destId="{19344802-1482-45B0-BD5C-807288891618}" srcOrd="4" destOrd="0" presId="urn:microsoft.com/office/officeart/2005/8/layout/chevron1"/>
    <dgm:cxn modelId="{B23228EC-B70C-4519-9D9F-E58737EDF9CE}" type="presParOf" srcId="{91E0ACF1-777E-49CC-B2E1-6146A7E485F4}" destId="{DFF25C03-3E5F-46FC-BF30-FEE5A921BD03}" srcOrd="5" destOrd="0" presId="urn:microsoft.com/office/officeart/2005/8/layout/chevron1"/>
    <dgm:cxn modelId="{048C58BB-B469-44DE-8577-1B2BF258F8F9}" type="presParOf" srcId="{91E0ACF1-777E-49CC-B2E1-6146A7E485F4}" destId="{56DCA39F-1A85-4A56-A1A0-B234F69FF66F}" srcOrd="6" destOrd="0" presId="urn:microsoft.com/office/officeart/2005/8/layout/chevron1"/>
    <dgm:cxn modelId="{8DB8C192-EA0B-452F-88C8-377FF1585448}" type="presParOf" srcId="{91E0ACF1-777E-49CC-B2E1-6146A7E485F4}" destId="{DD61ABF7-57B3-4EFA-B75C-E5C1A2AD16C4}" srcOrd="7" destOrd="0" presId="urn:microsoft.com/office/officeart/2005/8/layout/chevron1"/>
    <dgm:cxn modelId="{4E0C4E74-8755-46A9-B170-16B9CD4528EC}" type="presParOf" srcId="{91E0ACF1-777E-49CC-B2E1-6146A7E485F4}" destId="{F0BB1673-67EA-4AA6-8AFE-477356D7D8F0}" srcOrd="8" destOrd="0" presId="urn:microsoft.com/office/officeart/2005/8/layout/chevron1"/>
    <dgm:cxn modelId="{F3EE09B2-54BA-4FA6-B5A0-4BD85FC918F2}" type="presParOf" srcId="{91E0ACF1-777E-49CC-B2E1-6146A7E485F4}" destId="{CA8E25A6-9FC4-4624-9724-4C836A569FD9}" srcOrd="9" destOrd="0" presId="urn:microsoft.com/office/officeart/2005/8/layout/chevron1"/>
    <dgm:cxn modelId="{C0455495-CB5B-42A3-B2CD-6600BE7E5AF0}" type="presParOf" srcId="{91E0ACF1-777E-49CC-B2E1-6146A7E485F4}" destId="{382D2B4B-8D31-437B-B7F3-D1E34B096B73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1D2A47-9711-4359-BCCD-6EE2FCD1B474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3A72AB6C-96F2-40D5-A444-9CA9932802F2}">
      <dgm:prSet phldrT="[Testo]"/>
      <dgm:spPr/>
      <dgm:t>
        <a:bodyPr/>
        <a:lstStyle/>
        <a:p>
          <a:r>
            <a:rPr lang="it-IT" dirty="0" err="1"/>
            <a:t>Measuring</a:t>
          </a:r>
          <a:endParaRPr lang="en-US" dirty="0"/>
        </a:p>
      </dgm:t>
    </dgm:pt>
    <dgm:pt modelId="{56775FA6-A418-4461-BBB1-3C1B33BCC509}" type="parTrans" cxnId="{1F6CF222-9D3D-4FF0-9466-82BAB470669B}">
      <dgm:prSet/>
      <dgm:spPr/>
      <dgm:t>
        <a:bodyPr/>
        <a:lstStyle/>
        <a:p>
          <a:endParaRPr lang="en-US"/>
        </a:p>
      </dgm:t>
    </dgm:pt>
    <dgm:pt modelId="{DFC8A765-62D7-43B3-8DD1-9F9B49E46123}" type="sibTrans" cxnId="{1F6CF222-9D3D-4FF0-9466-82BAB470669B}">
      <dgm:prSet/>
      <dgm:spPr/>
      <dgm:t>
        <a:bodyPr/>
        <a:lstStyle/>
        <a:p>
          <a:endParaRPr lang="en-US"/>
        </a:p>
      </dgm:t>
    </dgm:pt>
    <dgm:pt modelId="{0CFD7B34-F8D6-4162-97C0-393AAD079322}">
      <dgm:prSet phldrT="[Testo]"/>
      <dgm:spPr/>
      <dgm:t>
        <a:bodyPr/>
        <a:lstStyle/>
        <a:p>
          <a:r>
            <a:rPr lang="it-IT" dirty="0"/>
            <a:t>Filtering</a:t>
          </a:r>
          <a:endParaRPr lang="en-US" dirty="0"/>
        </a:p>
      </dgm:t>
    </dgm:pt>
    <dgm:pt modelId="{2EB99924-4310-451A-B4D4-71CA156EF6DF}" type="parTrans" cxnId="{1D20ECB8-C49A-44C4-A8A8-F3187F17B088}">
      <dgm:prSet/>
      <dgm:spPr/>
      <dgm:t>
        <a:bodyPr/>
        <a:lstStyle/>
        <a:p>
          <a:endParaRPr lang="en-US"/>
        </a:p>
      </dgm:t>
    </dgm:pt>
    <dgm:pt modelId="{E47303B3-E9C5-485C-8C2D-F3D791FE5959}" type="sibTrans" cxnId="{1D20ECB8-C49A-44C4-A8A8-F3187F17B088}">
      <dgm:prSet/>
      <dgm:spPr/>
      <dgm:t>
        <a:bodyPr/>
        <a:lstStyle/>
        <a:p>
          <a:endParaRPr lang="en-US"/>
        </a:p>
      </dgm:t>
    </dgm:pt>
    <dgm:pt modelId="{5E59FD8C-A725-4DEC-B73C-62A1496537A7}">
      <dgm:prSet phldrT="[Testo]"/>
      <dgm:spPr/>
      <dgm:t>
        <a:bodyPr/>
        <a:lstStyle/>
        <a:p>
          <a:r>
            <a:rPr lang="it-IT" dirty="0" err="1"/>
            <a:t>Zeroing</a:t>
          </a:r>
          <a:endParaRPr lang="en-US" dirty="0"/>
        </a:p>
      </dgm:t>
    </dgm:pt>
    <dgm:pt modelId="{04ECEFD9-FBD6-4C6F-ADEE-570BCAC184FF}" type="parTrans" cxnId="{238D72DD-BC5D-42AA-B0B9-56DA6940FBE3}">
      <dgm:prSet/>
      <dgm:spPr/>
      <dgm:t>
        <a:bodyPr/>
        <a:lstStyle/>
        <a:p>
          <a:endParaRPr lang="en-US"/>
        </a:p>
      </dgm:t>
    </dgm:pt>
    <dgm:pt modelId="{A42CA157-5824-4B41-AB1C-0DB58A24744A}" type="sibTrans" cxnId="{238D72DD-BC5D-42AA-B0B9-56DA6940FBE3}">
      <dgm:prSet/>
      <dgm:spPr/>
      <dgm:t>
        <a:bodyPr/>
        <a:lstStyle/>
        <a:p>
          <a:endParaRPr lang="en-US"/>
        </a:p>
      </dgm:t>
    </dgm:pt>
    <dgm:pt modelId="{8DB69550-E9D9-4CD1-BC5E-19E688C750BF}">
      <dgm:prSet phldrT="[Testo]"/>
      <dgm:spPr/>
      <dgm:t>
        <a:bodyPr/>
        <a:lstStyle/>
        <a:p>
          <a:r>
            <a:rPr lang="it-IT" dirty="0" err="1"/>
            <a:t>Defining</a:t>
          </a:r>
          <a:r>
            <a:rPr lang="it-IT" dirty="0"/>
            <a:t> range</a:t>
          </a:r>
          <a:endParaRPr lang="en-US" dirty="0"/>
        </a:p>
      </dgm:t>
    </dgm:pt>
    <dgm:pt modelId="{E45CC5C3-2657-49AA-85B1-67C40FE2F600}" type="parTrans" cxnId="{93F81317-479C-483A-B12B-24F8D9E76751}">
      <dgm:prSet/>
      <dgm:spPr/>
      <dgm:t>
        <a:bodyPr/>
        <a:lstStyle/>
        <a:p>
          <a:endParaRPr lang="en-US"/>
        </a:p>
      </dgm:t>
    </dgm:pt>
    <dgm:pt modelId="{7DB2AF7B-8E24-430B-9221-4105C222BF1A}" type="sibTrans" cxnId="{93F81317-479C-483A-B12B-24F8D9E76751}">
      <dgm:prSet/>
      <dgm:spPr/>
      <dgm:t>
        <a:bodyPr/>
        <a:lstStyle/>
        <a:p>
          <a:endParaRPr lang="en-US"/>
        </a:p>
      </dgm:t>
    </dgm:pt>
    <dgm:pt modelId="{379D732A-0665-4961-AE49-0CCBD368D745}">
      <dgm:prSet phldrT="[Testo]"/>
      <dgm:spPr/>
      <dgm:t>
        <a:bodyPr/>
        <a:lstStyle/>
        <a:p>
          <a:r>
            <a:rPr lang="it-IT" dirty="0"/>
            <a:t>Mapping</a:t>
          </a:r>
          <a:endParaRPr lang="en-US" dirty="0"/>
        </a:p>
      </dgm:t>
    </dgm:pt>
    <dgm:pt modelId="{45C4F189-7E78-4CFA-8519-128156DA63AA}" type="parTrans" cxnId="{E97772C1-ADEA-4FA9-8DB2-7802865F9F2F}">
      <dgm:prSet/>
      <dgm:spPr/>
      <dgm:t>
        <a:bodyPr/>
        <a:lstStyle/>
        <a:p>
          <a:endParaRPr lang="en-US"/>
        </a:p>
      </dgm:t>
    </dgm:pt>
    <dgm:pt modelId="{009EF28C-5B54-4B59-9D06-D8A023D2F7FB}" type="sibTrans" cxnId="{E97772C1-ADEA-4FA9-8DB2-7802865F9F2F}">
      <dgm:prSet/>
      <dgm:spPr/>
      <dgm:t>
        <a:bodyPr/>
        <a:lstStyle/>
        <a:p>
          <a:endParaRPr lang="en-US"/>
        </a:p>
      </dgm:t>
    </dgm:pt>
    <dgm:pt modelId="{71C0F8AE-8DFF-45CF-A5BF-B8327BE23EFB}">
      <dgm:prSet phldrT="[Testo]"/>
      <dgm:spPr/>
      <dgm:t>
        <a:bodyPr/>
        <a:lstStyle/>
        <a:p>
          <a:r>
            <a:rPr lang="it-IT" dirty="0" err="1"/>
            <a:t>Simulating</a:t>
          </a:r>
          <a:endParaRPr lang="en-US" dirty="0"/>
        </a:p>
      </dgm:t>
    </dgm:pt>
    <dgm:pt modelId="{9F172FF4-E5FB-44DF-9284-13F9637A999A}" type="parTrans" cxnId="{B01F517B-AB66-4508-B37C-915D604BEE9A}">
      <dgm:prSet/>
      <dgm:spPr/>
      <dgm:t>
        <a:bodyPr/>
        <a:lstStyle/>
        <a:p>
          <a:endParaRPr lang="en-US"/>
        </a:p>
      </dgm:t>
    </dgm:pt>
    <dgm:pt modelId="{093062A0-D763-4EB2-9CF0-7D22F1AA336D}" type="sibTrans" cxnId="{B01F517B-AB66-4508-B37C-915D604BEE9A}">
      <dgm:prSet/>
      <dgm:spPr/>
      <dgm:t>
        <a:bodyPr/>
        <a:lstStyle/>
        <a:p>
          <a:endParaRPr lang="en-US"/>
        </a:p>
      </dgm:t>
    </dgm:pt>
    <dgm:pt modelId="{91E0ACF1-777E-49CC-B2E1-6146A7E485F4}" type="pres">
      <dgm:prSet presAssocID="{761D2A47-9711-4359-BCCD-6EE2FCD1B474}" presName="Name0" presStyleCnt="0">
        <dgm:presLayoutVars>
          <dgm:dir/>
          <dgm:animLvl val="lvl"/>
          <dgm:resizeHandles val="exact"/>
        </dgm:presLayoutVars>
      </dgm:prSet>
      <dgm:spPr/>
    </dgm:pt>
    <dgm:pt modelId="{5BAC4A58-6EE0-4D68-8BA6-17A5B9359684}" type="pres">
      <dgm:prSet presAssocID="{3A72AB6C-96F2-40D5-A444-9CA9932802F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E0CF14F-F00E-4369-AD6A-7DD6B043B9A3}" type="pres">
      <dgm:prSet presAssocID="{DFC8A765-62D7-43B3-8DD1-9F9B49E46123}" presName="parTxOnlySpace" presStyleCnt="0"/>
      <dgm:spPr/>
    </dgm:pt>
    <dgm:pt modelId="{745B2285-9B53-4E4A-B8B2-57DEB72CFC44}" type="pres">
      <dgm:prSet presAssocID="{5E59FD8C-A725-4DEC-B73C-62A1496537A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6E4A04C-317B-4577-A2C8-7F70E6F1C88E}" type="pres">
      <dgm:prSet presAssocID="{A42CA157-5824-4B41-AB1C-0DB58A24744A}" presName="parTxOnlySpace" presStyleCnt="0"/>
      <dgm:spPr/>
    </dgm:pt>
    <dgm:pt modelId="{19344802-1482-45B0-BD5C-807288891618}" type="pres">
      <dgm:prSet presAssocID="{0CFD7B34-F8D6-4162-97C0-393AAD07932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FF25C03-3E5F-46FC-BF30-FEE5A921BD03}" type="pres">
      <dgm:prSet presAssocID="{E47303B3-E9C5-485C-8C2D-F3D791FE5959}" presName="parTxOnlySpace" presStyleCnt="0"/>
      <dgm:spPr/>
    </dgm:pt>
    <dgm:pt modelId="{56DCA39F-1A85-4A56-A1A0-B234F69FF66F}" type="pres">
      <dgm:prSet presAssocID="{8DB69550-E9D9-4CD1-BC5E-19E688C750BF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D61ABF7-57B3-4EFA-B75C-E5C1A2AD16C4}" type="pres">
      <dgm:prSet presAssocID="{7DB2AF7B-8E24-430B-9221-4105C222BF1A}" presName="parTxOnlySpace" presStyleCnt="0"/>
      <dgm:spPr/>
    </dgm:pt>
    <dgm:pt modelId="{F0BB1673-67EA-4AA6-8AFE-477356D7D8F0}" type="pres">
      <dgm:prSet presAssocID="{379D732A-0665-4961-AE49-0CCBD368D745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A8E25A6-9FC4-4624-9724-4C836A569FD9}" type="pres">
      <dgm:prSet presAssocID="{009EF28C-5B54-4B59-9D06-D8A023D2F7FB}" presName="parTxOnlySpace" presStyleCnt="0"/>
      <dgm:spPr/>
    </dgm:pt>
    <dgm:pt modelId="{382D2B4B-8D31-437B-B7F3-D1E34B096B73}" type="pres">
      <dgm:prSet presAssocID="{71C0F8AE-8DFF-45CF-A5BF-B8327BE23EF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B681906-218F-4697-B844-09054FD6F4ED}" type="presOf" srcId="{8DB69550-E9D9-4CD1-BC5E-19E688C750BF}" destId="{56DCA39F-1A85-4A56-A1A0-B234F69FF66F}" srcOrd="0" destOrd="0" presId="urn:microsoft.com/office/officeart/2005/8/layout/chevron1"/>
    <dgm:cxn modelId="{6AA2D70D-B4FD-434F-9675-A43F141B4B09}" type="presOf" srcId="{379D732A-0665-4961-AE49-0CCBD368D745}" destId="{F0BB1673-67EA-4AA6-8AFE-477356D7D8F0}" srcOrd="0" destOrd="0" presId="urn:microsoft.com/office/officeart/2005/8/layout/chevron1"/>
    <dgm:cxn modelId="{93F81317-479C-483A-B12B-24F8D9E76751}" srcId="{761D2A47-9711-4359-BCCD-6EE2FCD1B474}" destId="{8DB69550-E9D9-4CD1-BC5E-19E688C750BF}" srcOrd="3" destOrd="0" parTransId="{E45CC5C3-2657-49AA-85B1-67C40FE2F600}" sibTransId="{7DB2AF7B-8E24-430B-9221-4105C222BF1A}"/>
    <dgm:cxn modelId="{0B04C822-EBAA-4B4C-A86A-4C0E9D98888F}" type="presOf" srcId="{0CFD7B34-F8D6-4162-97C0-393AAD079322}" destId="{19344802-1482-45B0-BD5C-807288891618}" srcOrd="0" destOrd="0" presId="urn:microsoft.com/office/officeart/2005/8/layout/chevron1"/>
    <dgm:cxn modelId="{1F6CF222-9D3D-4FF0-9466-82BAB470669B}" srcId="{761D2A47-9711-4359-BCCD-6EE2FCD1B474}" destId="{3A72AB6C-96F2-40D5-A444-9CA9932802F2}" srcOrd="0" destOrd="0" parTransId="{56775FA6-A418-4461-BBB1-3C1B33BCC509}" sibTransId="{DFC8A765-62D7-43B3-8DD1-9F9B49E46123}"/>
    <dgm:cxn modelId="{3785A425-36BF-438B-B39B-C8C3DFF85F9F}" type="presOf" srcId="{761D2A47-9711-4359-BCCD-6EE2FCD1B474}" destId="{91E0ACF1-777E-49CC-B2E1-6146A7E485F4}" srcOrd="0" destOrd="0" presId="urn:microsoft.com/office/officeart/2005/8/layout/chevron1"/>
    <dgm:cxn modelId="{B01F517B-AB66-4508-B37C-915D604BEE9A}" srcId="{761D2A47-9711-4359-BCCD-6EE2FCD1B474}" destId="{71C0F8AE-8DFF-45CF-A5BF-B8327BE23EFB}" srcOrd="5" destOrd="0" parTransId="{9F172FF4-E5FB-44DF-9284-13F9637A999A}" sibTransId="{093062A0-D763-4EB2-9CF0-7D22F1AA336D}"/>
    <dgm:cxn modelId="{24478580-95AF-47AA-AC82-8446A0BBD28B}" type="presOf" srcId="{71C0F8AE-8DFF-45CF-A5BF-B8327BE23EFB}" destId="{382D2B4B-8D31-437B-B7F3-D1E34B096B73}" srcOrd="0" destOrd="0" presId="urn:microsoft.com/office/officeart/2005/8/layout/chevron1"/>
    <dgm:cxn modelId="{77683694-6934-46F4-A7FA-C009AF571FB4}" type="presOf" srcId="{3A72AB6C-96F2-40D5-A444-9CA9932802F2}" destId="{5BAC4A58-6EE0-4D68-8BA6-17A5B9359684}" srcOrd="0" destOrd="0" presId="urn:microsoft.com/office/officeart/2005/8/layout/chevron1"/>
    <dgm:cxn modelId="{1D20ECB8-C49A-44C4-A8A8-F3187F17B088}" srcId="{761D2A47-9711-4359-BCCD-6EE2FCD1B474}" destId="{0CFD7B34-F8D6-4162-97C0-393AAD079322}" srcOrd="2" destOrd="0" parTransId="{2EB99924-4310-451A-B4D4-71CA156EF6DF}" sibTransId="{E47303B3-E9C5-485C-8C2D-F3D791FE5959}"/>
    <dgm:cxn modelId="{E97772C1-ADEA-4FA9-8DB2-7802865F9F2F}" srcId="{761D2A47-9711-4359-BCCD-6EE2FCD1B474}" destId="{379D732A-0665-4961-AE49-0CCBD368D745}" srcOrd="4" destOrd="0" parTransId="{45C4F189-7E78-4CFA-8519-128156DA63AA}" sibTransId="{009EF28C-5B54-4B59-9D06-D8A023D2F7FB}"/>
    <dgm:cxn modelId="{238D72DD-BC5D-42AA-B0B9-56DA6940FBE3}" srcId="{761D2A47-9711-4359-BCCD-6EE2FCD1B474}" destId="{5E59FD8C-A725-4DEC-B73C-62A1496537A7}" srcOrd="1" destOrd="0" parTransId="{04ECEFD9-FBD6-4C6F-ADEE-570BCAC184FF}" sibTransId="{A42CA157-5824-4B41-AB1C-0DB58A24744A}"/>
    <dgm:cxn modelId="{5CC791F5-3CC8-4B87-91EB-00C3337E6188}" type="presOf" srcId="{5E59FD8C-A725-4DEC-B73C-62A1496537A7}" destId="{745B2285-9B53-4E4A-B8B2-57DEB72CFC44}" srcOrd="0" destOrd="0" presId="urn:microsoft.com/office/officeart/2005/8/layout/chevron1"/>
    <dgm:cxn modelId="{9F24247B-5F56-45E9-8AA3-F6D15D62F38A}" type="presParOf" srcId="{91E0ACF1-777E-49CC-B2E1-6146A7E485F4}" destId="{5BAC4A58-6EE0-4D68-8BA6-17A5B9359684}" srcOrd="0" destOrd="0" presId="urn:microsoft.com/office/officeart/2005/8/layout/chevron1"/>
    <dgm:cxn modelId="{4803632C-736C-4A71-847A-7B615A55B2BA}" type="presParOf" srcId="{91E0ACF1-777E-49CC-B2E1-6146A7E485F4}" destId="{8E0CF14F-F00E-4369-AD6A-7DD6B043B9A3}" srcOrd="1" destOrd="0" presId="urn:microsoft.com/office/officeart/2005/8/layout/chevron1"/>
    <dgm:cxn modelId="{B42702CA-18A1-45D2-8542-4C21F6FAE8FC}" type="presParOf" srcId="{91E0ACF1-777E-49CC-B2E1-6146A7E485F4}" destId="{745B2285-9B53-4E4A-B8B2-57DEB72CFC44}" srcOrd="2" destOrd="0" presId="urn:microsoft.com/office/officeart/2005/8/layout/chevron1"/>
    <dgm:cxn modelId="{ECDE9C78-E3C7-4775-88F0-B82A1804C29F}" type="presParOf" srcId="{91E0ACF1-777E-49CC-B2E1-6146A7E485F4}" destId="{36E4A04C-317B-4577-A2C8-7F70E6F1C88E}" srcOrd="3" destOrd="0" presId="urn:microsoft.com/office/officeart/2005/8/layout/chevron1"/>
    <dgm:cxn modelId="{DAA4E8F1-2D03-44FD-B3E6-74D5F1F5DB92}" type="presParOf" srcId="{91E0ACF1-777E-49CC-B2E1-6146A7E485F4}" destId="{19344802-1482-45B0-BD5C-807288891618}" srcOrd="4" destOrd="0" presId="urn:microsoft.com/office/officeart/2005/8/layout/chevron1"/>
    <dgm:cxn modelId="{B23228EC-B70C-4519-9D9F-E58737EDF9CE}" type="presParOf" srcId="{91E0ACF1-777E-49CC-B2E1-6146A7E485F4}" destId="{DFF25C03-3E5F-46FC-BF30-FEE5A921BD03}" srcOrd="5" destOrd="0" presId="urn:microsoft.com/office/officeart/2005/8/layout/chevron1"/>
    <dgm:cxn modelId="{048C58BB-B469-44DE-8577-1B2BF258F8F9}" type="presParOf" srcId="{91E0ACF1-777E-49CC-B2E1-6146A7E485F4}" destId="{56DCA39F-1A85-4A56-A1A0-B234F69FF66F}" srcOrd="6" destOrd="0" presId="urn:microsoft.com/office/officeart/2005/8/layout/chevron1"/>
    <dgm:cxn modelId="{8DB8C192-EA0B-452F-88C8-377FF1585448}" type="presParOf" srcId="{91E0ACF1-777E-49CC-B2E1-6146A7E485F4}" destId="{DD61ABF7-57B3-4EFA-B75C-E5C1A2AD16C4}" srcOrd="7" destOrd="0" presId="urn:microsoft.com/office/officeart/2005/8/layout/chevron1"/>
    <dgm:cxn modelId="{4E0C4E74-8755-46A9-B170-16B9CD4528EC}" type="presParOf" srcId="{91E0ACF1-777E-49CC-B2E1-6146A7E485F4}" destId="{F0BB1673-67EA-4AA6-8AFE-477356D7D8F0}" srcOrd="8" destOrd="0" presId="urn:microsoft.com/office/officeart/2005/8/layout/chevron1"/>
    <dgm:cxn modelId="{F3EE09B2-54BA-4FA6-B5A0-4BD85FC918F2}" type="presParOf" srcId="{91E0ACF1-777E-49CC-B2E1-6146A7E485F4}" destId="{CA8E25A6-9FC4-4624-9724-4C836A569FD9}" srcOrd="9" destOrd="0" presId="urn:microsoft.com/office/officeart/2005/8/layout/chevron1"/>
    <dgm:cxn modelId="{C0455495-CB5B-42A3-B2CD-6600BE7E5AF0}" type="presParOf" srcId="{91E0ACF1-777E-49CC-B2E1-6146A7E485F4}" destId="{382D2B4B-8D31-437B-B7F3-D1E34B096B73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38DBB-ABCC-47BD-B77F-127006593179}">
      <dsp:nvSpPr>
        <dsp:cNvPr id="0" name=""/>
        <dsp:cNvSpPr/>
      </dsp:nvSpPr>
      <dsp:spPr>
        <a:xfrm>
          <a:off x="9230" y="771337"/>
          <a:ext cx="2758900" cy="16553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 dirty="0" err="1"/>
            <a:t>Measuring</a:t>
          </a:r>
          <a:endParaRPr lang="en-US" sz="4200" kern="1200" dirty="0"/>
        </a:p>
      </dsp:txBody>
      <dsp:txXfrm>
        <a:off x="57713" y="819820"/>
        <a:ext cx="2661934" cy="1558374"/>
      </dsp:txXfrm>
    </dsp:sp>
    <dsp:sp modelId="{02D0EF65-26BB-4401-B669-E8C2535A44DF}">
      <dsp:nvSpPr>
        <dsp:cNvPr id="0" name=""/>
        <dsp:cNvSpPr/>
      </dsp:nvSpPr>
      <dsp:spPr>
        <a:xfrm>
          <a:off x="3010914" y="1256904"/>
          <a:ext cx="584886" cy="6842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10914" y="1393745"/>
        <a:ext cx="409420" cy="410525"/>
      </dsp:txXfrm>
    </dsp:sp>
    <dsp:sp modelId="{C69CEE81-8ABE-41FF-982B-5454087554CE}">
      <dsp:nvSpPr>
        <dsp:cNvPr id="0" name=""/>
        <dsp:cNvSpPr/>
      </dsp:nvSpPr>
      <dsp:spPr>
        <a:xfrm>
          <a:off x="3871691" y="771337"/>
          <a:ext cx="2758900" cy="1655340"/>
        </a:xfrm>
        <a:prstGeom prst="roundRect">
          <a:avLst>
            <a:gd name="adj" fmla="val 10000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 dirty="0" err="1"/>
            <a:t>Zeroing</a:t>
          </a:r>
          <a:endParaRPr lang="en-US" sz="4200" kern="1200" dirty="0"/>
        </a:p>
      </dsp:txBody>
      <dsp:txXfrm>
        <a:off x="3920174" y="819820"/>
        <a:ext cx="2661934" cy="1558374"/>
      </dsp:txXfrm>
    </dsp:sp>
    <dsp:sp modelId="{EA02ECCC-4098-431C-8B6C-A0F35ED5959B}">
      <dsp:nvSpPr>
        <dsp:cNvPr id="0" name=""/>
        <dsp:cNvSpPr/>
      </dsp:nvSpPr>
      <dsp:spPr>
        <a:xfrm>
          <a:off x="6873375" y="1256904"/>
          <a:ext cx="584886" cy="6842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3375" y="1393745"/>
        <a:ext cx="409420" cy="410525"/>
      </dsp:txXfrm>
    </dsp:sp>
    <dsp:sp modelId="{2DC92958-510C-4E49-AABB-00261E68A38C}">
      <dsp:nvSpPr>
        <dsp:cNvPr id="0" name=""/>
        <dsp:cNvSpPr/>
      </dsp:nvSpPr>
      <dsp:spPr>
        <a:xfrm>
          <a:off x="7734152" y="771337"/>
          <a:ext cx="2758900" cy="1655340"/>
        </a:xfrm>
        <a:prstGeom prst="roundRect">
          <a:avLst>
            <a:gd name="adj" fmla="val 1000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 dirty="0"/>
            <a:t>Filtering</a:t>
          </a:r>
          <a:endParaRPr lang="en-US" sz="4200" kern="1200" dirty="0"/>
        </a:p>
      </dsp:txBody>
      <dsp:txXfrm>
        <a:off x="7782635" y="819820"/>
        <a:ext cx="2661934" cy="1558374"/>
      </dsp:txXfrm>
    </dsp:sp>
    <dsp:sp modelId="{FAD3E7B1-4993-4B4B-96B8-66951273EC18}">
      <dsp:nvSpPr>
        <dsp:cNvPr id="0" name=""/>
        <dsp:cNvSpPr/>
      </dsp:nvSpPr>
      <dsp:spPr>
        <a:xfrm rot="5400000">
          <a:off x="8821159" y="2619801"/>
          <a:ext cx="584886" cy="6842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 rot="-5400000">
        <a:off x="8908340" y="2669461"/>
        <a:ext cx="410525" cy="409420"/>
      </dsp:txXfrm>
    </dsp:sp>
    <dsp:sp modelId="{9A071B26-AD73-4F6F-B160-83F3031A376C}">
      <dsp:nvSpPr>
        <dsp:cNvPr id="0" name=""/>
        <dsp:cNvSpPr/>
      </dsp:nvSpPr>
      <dsp:spPr>
        <a:xfrm>
          <a:off x="7734152" y="3530238"/>
          <a:ext cx="2758900" cy="1655340"/>
        </a:xfrm>
        <a:prstGeom prst="roundRect">
          <a:avLst>
            <a:gd name="adj" fmla="val 10000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 dirty="0" err="1"/>
            <a:t>Defining</a:t>
          </a:r>
          <a:r>
            <a:rPr lang="it-IT" sz="4200" kern="1200" dirty="0"/>
            <a:t> range</a:t>
          </a:r>
          <a:endParaRPr lang="en-US" sz="4200" kern="1200" dirty="0"/>
        </a:p>
      </dsp:txBody>
      <dsp:txXfrm>
        <a:off x="7782635" y="3578721"/>
        <a:ext cx="2661934" cy="1558374"/>
      </dsp:txXfrm>
    </dsp:sp>
    <dsp:sp modelId="{84224D06-DC8A-4DAE-8458-C78B67992256}">
      <dsp:nvSpPr>
        <dsp:cNvPr id="0" name=""/>
        <dsp:cNvSpPr/>
      </dsp:nvSpPr>
      <dsp:spPr>
        <a:xfrm rot="10800000">
          <a:off x="6906482" y="4015805"/>
          <a:ext cx="584886" cy="6842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 rot="10800000">
        <a:off x="7081948" y="4152646"/>
        <a:ext cx="409420" cy="410525"/>
      </dsp:txXfrm>
    </dsp:sp>
    <dsp:sp modelId="{A2B1F334-D559-446D-8E29-EBB602D29546}">
      <dsp:nvSpPr>
        <dsp:cNvPr id="0" name=""/>
        <dsp:cNvSpPr/>
      </dsp:nvSpPr>
      <dsp:spPr>
        <a:xfrm>
          <a:off x="3871691" y="3530238"/>
          <a:ext cx="2758900" cy="1655340"/>
        </a:xfrm>
        <a:prstGeom prst="roundRect">
          <a:avLst>
            <a:gd name="adj" fmla="val 1000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 dirty="0"/>
            <a:t>Mapping</a:t>
          </a:r>
          <a:endParaRPr lang="en-US" sz="4200" kern="1200" dirty="0"/>
        </a:p>
      </dsp:txBody>
      <dsp:txXfrm>
        <a:off x="3920174" y="3578721"/>
        <a:ext cx="2661934" cy="1558374"/>
      </dsp:txXfrm>
    </dsp:sp>
    <dsp:sp modelId="{B2E85EDF-7695-4D04-A131-9D6E1F2F5B36}">
      <dsp:nvSpPr>
        <dsp:cNvPr id="0" name=""/>
        <dsp:cNvSpPr/>
      </dsp:nvSpPr>
      <dsp:spPr>
        <a:xfrm rot="10800000">
          <a:off x="3044021" y="4015805"/>
          <a:ext cx="584886" cy="6842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 rot="10800000">
        <a:off x="3219487" y="4152646"/>
        <a:ext cx="409420" cy="410525"/>
      </dsp:txXfrm>
    </dsp:sp>
    <dsp:sp modelId="{5AE0BDC3-5E03-4C1E-A75A-F08477D8827B}">
      <dsp:nvSpPr>
        <dsp:cNvPr id="0" name=""/>
        <dsp:cNvSpPr/>
      </dsp:nvSpPr>
      <dsp:spPr>
        <a:xfrm>
          <a:off x="9230" y="3530238"/>
          <a:ext cx="2758900" cy="165534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kern="1200" dirty="0"/>
            <a:t>VR </a:t>
          </a:r>
          <a:r>
            <a:rPr lang="it-IT" sz="4200" kern="1200" dirty="0" err="1"/>
            <a:t>simulating</a:t>
          </a:r>
          <a:endParaRPr lang="en-US" sz="4200" kern="1200" dirty="0"/>
        </a:p>
      </dsp:txBody>
      <dsp:txXfrm>
        <a:off x="57713" y="3578721"/>
        <a:ext cx="2661934" cy="1558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C4A58-6EE0-4D68-8BA6-17A5B9359684}">
      <dsp:nvSpPr>
        <dsp:cNvPr id="0" name=""/>
        <dsp:cNvSpPr/>
      </dsp:nvSpPr>
      <dsp:spPr>
        <a:xfrm>
          <a:off x="0" y="0"/>
          <a:ext cx="1910060" cy="76402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Measuring</a:t>
          </a:r>
          <a:endParaRPr lang="en-US" sz="1900" kern="1200" dirty="0"/>
        </a:p>
      </dsp:txBody>
      <dsp:txXfrm>
        <a:off x="382012" y="0"/>
        <a:ext cx="1146036" cy="764024"/>
      </dsp:txXfrm>
    </dsp:sp>
    <dsp:sp modelId="{745B2285-9B53-4E4A-B8B2-57DEB72CFC44}">
      <dsp:nvSpPr>
        <dsp:cNvPr id="0" name=""/>
        <dsp:cNvSpPr/>
      </dsp:nvSpPr>
      <dsp:spPr>
        <a:xfrm>
          <a:off x="0" y="943553"/>
          <a:ext cx="1910060" cy="764024"/>
        </a:xfrm>
        <a:prstGeom prst="chevron">
          <a:avLst/>
        </a:prstGeom>
        <a:solidFill>
          <a:schemeClr val="accent2">
            <a:shade val="80000"/>
            <a:hueOff val="-96283"/>
            <a:satOff val="2033"/>
            <a:lumOff val="54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Zeroing</a:t>
          </a:r>
          <a:endParaRPr lang="en-US" sz="1900" kern="1200" dirty="0"/>
        </a:p>
      </dsp:txBody>
      <dsp:txXfrm>
        <a:off x="382012" y="943553"/>
        <a:ext cx="1146036" cy="764024"/>
      </dsp:txXfrm>
    </dsp:sp>
    <dsp:sp modelId="{19344802-1482-45B0-BD5C-807288891618}">
      <dsp:nvSpPr>
        <dsp:cNvPr id="0" name=""/>
        <dsp:cNvSpPr/>
      </dsp:nvSpPr>
      <dsp:spPr>
        <a:xfrm>
          <a:off x="0" y="1929098"/>
          <a:ext cx="1910060" cy="764024"/>
        </a:xfrm>
        <a:prstGeom prst="chevron">
          <a:avLst/>
        </a:prstGeom>
        <a:solidFill>
          <a:schemeClr val="accent2">
            <a:shade val="80000"/>
            <a:hueOff val="-192566"/>
            <a:satOff val="4066"/>
            <a:lumOff val="108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Filtering</a:t>
          </a:r>
          <a:endParaRPr lang="en-US" sz="1900" kern="1200" dirty="0"/>
        </a:p>
      </dsp:txBody>
      <dsp:txXfrm>
        <a:off x="382012" y="1929098"/>
        <a:ext cx="1146036" cy="764024"/>
      </dsp:txXfrm>
    </dsp:sp>
    <dsp:sp modelId="{56DCA39F-1A85-4A56-A1A0-B234F69FF66F}">
      <dsp:nvSpPr>
        <dsp:cNvPr id="0" name=""/>
        <dsp:cNvSpPr/>
      </dsp:nvSpPr>
      <dsp:spPr>
        <a:xfrm>
          <a:off x="0" y="2958911"/>
          <a:ext cx="1910060" cy="764024"/>
        </a:xfrm>
        <a:prstGeom prst="chevron">
          <a:avLst/>
        </a:prstGeom>
        <a:solidFill>
          <a:schemeClr val="accent2">
            <a:shade val="80000"/>
            <a:hueOff val="-288849"/>
            <a:satOff val="6100"/>
            <a:lumOff val="162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Defining</a:t>
          </a:r>
          <a:r>
            <a:rPr lang="it-IT" sz="1900" kern="1200" dirty="0"/>
            <a:t> range</a:t>
          </a:r>
          <a:endParaRPr lang="en-US" sz="1900" kern="1200" dirty="0"/>
        </a:p>
      </dsp:txBody>
      <dsp:txXfrm>
        <a:off x="382012" y="2958911"/>
        <a:ext cx="1146036" cy="764024"/>
      </dsp:txXfrm>
    </dsp:sp>
    <dsp:sp modelId="{F0BB1673-67EA-4AA6-8AFE-477356D7D8F0}">
      <dsp:nvSpPr>
        <dsp:cNvPr id="0" name=""/>
        <dsp:cNvSpPr/>
      </dsp:nvSpPr>
      <dsp:spPr>
        <a:xfrm>
          <a:off x="0" y="3962090"/>
          <a:ext cx="1910060" cy="764024"/>
        </a:xfrm>
        <a:prstGeom prst="chevron">
          <a:avLst/>
        </a:prstGeom>
        <a:solidFill>
          <a:schemeClr val="accent2">
            <a:shade val="80000"/>
            <a:hueOff val="-385132"/>
            <a:satOff val="8133"/>
            <a:lumOff val="216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Mapping</a:t>
          </a:r>
          <a:endParaRPr lang="en-US" sz="1900" kern="1200" dirty="0"/>
        </a:p>
      </dsp:txBody>
      <dsp:txXfrm>
        <a:off x="382012" y="3962090"/>
        <a:ext cx="1146036" cy="764024"/>
      </dsp:txXfrm>
    </dsp:sp>
    <dsp:sp modelId="{382D2B4B-8D31-437B-B7F3-D1E34B096B73}">
      <dsp:nvSpPr>
        <dsp:cNvPr id="0" name=""/>
        <dsp:cNvSpPr/>
      </dsp:nvSpPr>
      <dsp:spPr>
        <a:xfrm>
          <a:off x="0" y="4962221"/>
          <a:ext cx="1910060" cy="764024"/>
        </a:xfrm>
        <a:prstGeom prst="chevron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Simulating</a:t>
          </a:r>
          <a:endParaRPr lang="en-US" sz="1900" kern="1200" dirty="0"/>
        </a:p>
      </dsp:txBody>
      <dsp:txXfrm>
        <a:off x="382012" y="4962221"/>
        <a:ext cx="1146036" cy="7640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C4A58-6EE0-4D68-8BA6-17A5B9359684}">
      <dsp:nvSpPr>
        <dsp:cNvPr id="0" name=""/>
        <dsp:cNvSpPr/>
      </dsp:nvSpPr>
      <dsp:spPr>
        <a:xfrm>
          <a:off x="5134" y="1793656"/>
          <a:ext cx="1910060" cy="76402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Measuring</a:t>
          </a:r>
          <a:endParaRPr lang="en-US" sz="1900" kern="1200" dirty="0"/>
        </a:p>
      </dsp:txBody>
      <dsp:txXfrm>
        <a:off x="387146" y="1793656"/>
        <a:ext cx="1146036" cy="764024"/>
      </dsp:txXfrm>
    </dsp:sp>
    <dsp:sp modelId="{745B2285-9B53-4E4A-B8B2-57DEB72CFC44}">
      <dsp:nvSpPr>
        <dsp:cNvPr id="0" name=""/>
        <dsp:cNvSpPr/>
      </dsp:nvSpPr>
      <dsp:spPr>
        <a:xfrm>
          <a:off x="1724188" y="1793656"/>
          <a:ext cx="1910060" cy="764024"/>
        </a:xfrm>
        <a:prstGeom prst="chevron">
          <a:avLst/>
        </a:prstGeom>
        <a:solidFill>
          <a:schemeClr val="accent2">
            <a:shade val="80000"/>
            <a:hueOff val="-96283"/>
            <a:satOff val="2033"/>
            <a:lumOff val="54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Zeroing</a:t>
          </a:r>
          <a:endParaRPr lang="en-US" sz="1900" kern="1200" dirty="0"/>
        </a:p>
      </dsp:txBody>
      <dsp:txXfrm>
        <a:off x="2106200" y="1793656"/>
        <a:ext cx="1146036" cy="764024"/>
      </dsp:txXfrm>
    </dsp:sp>
    <dsp:sp modelId="{19344802-1482-45B0-BD5C-807288891618}">
      <dsp:nvSpPr>
        <dsp:cNvPr id="0" name=""/>
        <dsp:cNvSpPr/>
      </dsp:nvSpPr>
      <dsp:spPr>
        <a:xfrm>
          <a:off x="3443242" y="1793656"/>
          <a:ext cx="1910060" cy="764024"/>
        </a:xfrm>
        <a:prstGeom prst="chevron">
          <a:avLst/>
        </a:prstGeom>
        <a:solidFill>
          <a:schemeClr val="accent2">
            <a:shade val="80000"/>
            <a:hueOff val="-192566"/>
            <a:satOff val="4066"/>
            <a:lumOff val="108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Filtering</a:t>
          </a:r>
          <a:endParaRPr lang="en-US" sz="1900" kern="1200" dirty="0"/>
        </a:p>
      </dsp:txBody>
      <dsp:txXfrm>
        <a:off x="3825254" y="1793656"/>
        <a:ext cx="1146036" cy="764024"/>
      </dsp:txXfrm>
    </dsp:sp>
    <dsp:sp modelId="{56DCA39F-1A85-4A56-A1A0-B234F69FF66F}">
      <dsp:nvSpPr>
        <dsp:cNvPr id="0" name=""/>
        <dsp:cNvSpPr/>
      </dsp:nvSpPr>
      <dsp:spPr>
        <a:xfrm>
          <a:off x="5162296" y="1793656"/>
          <a:ext cx="1910060" cy="764024"/>
        </a:xfrm>
        <a:prstGeom prst="chevron">
          <a:avLst/>
        </a:prstGeom>
        <a:solidFill>
          <a:schemeClr val="accent2">
            <a:shade val="80000"/>
            <a:hueOff val="-288849"/>
            <a:satOff val="6100"/>
            <a:lumOff val="162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Defining</a:t>
          </a:r>
          <a:r>
            <a:rPr lang="it-IT" sz="1900" kern="1200" dirty="0"/>
            <a:t> range</a:t>
          </a:r>
          <a:endParaRPr lang="en-US" sz="1900" kern="1200" dirty="0"/>
        </a:p>
      </dsp:txBody>
      <dsp:txXfrm>
        <a:off x="5544308" y="1793656"/>
        <a:ext cx="1146036" cy="764024"/>
      </dsp:txXfrm>
    </dsp:sp>
    <dsp:sp modelId="{F0BB1673-67EA-4AA6-8AFE-477356D7D8F0}">
      <dsp:nvSpPr>
        <dsp:cNvPr id="0" name=""/>
        <dsp:cNvSpPr/>
      </dsp:nvSpPr>
      <dsp:spPr>
        <a:xfrm>
          <a:off x="6881351" y="1793656"/>
          <a:ext cx="1910060" cy="764024"/>
        </a:xfrm>
        <a:prstGeom prst="chevron">
          <a:avLst/>
        </a:prstGeom>
        <a:solidFill>
          <a:schemeClr val="accent2">
            <a:shade val="80000"/>
            <a:hueOff val="-385132"/>
            <a:satOff val="8133"/>
            <a:lumOff val="216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Mapping</a:t>
          </a:r>
          <a:endParaRPr lang="en-US" sz="1900" kern="1200" dirty="0"/>
        </a:p>
      </dsp:txBody>
      <dsp:txXfrm>
        <a:off x="7263363" y="1793656"/>
        <a:ext cx="1146036" cy="764024"/>
      </dsp:txXfrm>
    </dsp:sp>
    <dsp:sp modelId="{382D2B4B-8D31-437B-B7F3-D1E34B096B73}">
      <dsp:nvSpPr>
        <dsp:cNvPr id="0" name=""/>
        <dsp:cNvSpPr/>
      </dsp:nvSpPr>
      <dsp:spPr>
        <a:xfrm>
          <a:off x="8600405" y="1793656"/>
          <a:ext cx="1910060" cy="764024"/>
        </a:xfrm>
        <a:prstGeom prst="chevron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Simulating</a:t>
          </a:r>
          <a:endParaRPr lang="en-US" sz="1900" kern="1200" dirty="0"/>
        </a:p>
      </dsp:txBody>
      <dsp:txXfrm>
        <a:off x="8982417" y="1793656"/>
        <a:ext cx="1146036" cy="764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FAC4E7-BF9D-445E-A144-31DCE545D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AF30FB-31F5-48AB-AACE-F5E15957B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76A688-CAF1-4782-9750-46E4986D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BAAB-CA7F-4997-B0A8-01C604D5A00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D6F5E3-13D7-4493-8F89-B9732EC5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218DD3-F721-44D6-9731-C27BBE84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90C7-5246-463D-B571-C4DFBB2FEC7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E6705B-211F-42B7-9A52-C03A4C83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E0D7570-3C72-407D-9208-70F452B5F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568DF6-81E3-4058-AA87-77B836B6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BAAB-CA7F-4997-B0A8-01C604D5A00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8ACF7C-0CFF-43F6-8C79-553EFADC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7CCF7C-11B7-4B10-B907-7743E220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90C7-5246-463D-B571-C4DFBB2FEC7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A878523-6DBF-4E59-95E1-EF6E44057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C98008-E68A-4033-9B82-E336C52AB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96649B-B37E-47DA-B9BB-E7B3791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BAAB-CA7F-4997-B0A8-01C604D5A00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9DD62B-D9B4-4743-A0B5-21EB4E54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2AADE4-7A8D-43A1-A969-EEAC298E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90C7-5246-463D-B571-C4DFBB2FEC7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0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83A5CA-85AE-4EC3-868A-B562F6F1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9A30F4-BB68-4093-A6BD-70F64BC87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99D41E-46F1-437E-9A22-79446CF3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BAAB-CA7F-4997-B0A8-01C604D5A00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D76068-1136-4453-9AFF-17CE560C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CA8896-C465-4149-A354-84D71D51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90C7-5246-463D-B571-C4DFBB2FEC7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6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DCE65F-A240-4AA8-AB3B-FB2930CD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1D18F9-E035-42D1-B9EA-A122A3095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78DB9E-345E-49A3-B6F7-71689CF6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BAAB-CA7F-4997-B0A8-01C604D5A00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021863-B4D1-43B0-A42A-3D27BFDD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AB6684-8304-4FF7-929E-F2A741C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90C7-5246-463D-B571-C4DFBB2FEC7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6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F8907-BBB0-4834-BAB2-A5377CE4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EAE099-1DBE-4784-8BAD-3192183AD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EE38192-25E7-494E-B9BF-64CA06F3F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8E756C-D39F-411A-A55D-19C2006D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BAAB-CA7F-4997-B0A8-01C604D5A00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A05EBC-B698-46CF-94A5-5AA96D06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A3720A-2B2A-42CE-B5F6-AC2E6B7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90C7-5246-463D-B571-C4DFBB2FEC7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037E9-229C-49FA-8306-5A328351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B14CA5-6613-47F6-92A0-FEABBFD6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EE3AB2-783F-4291-9307-63B62F480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CBD08AA-2BE1-42BF-A05D-619ED239B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0D8E090-B7A2-41A6-B8C2-D3D0F762A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B0308EF-09BE-4D4D-81AF-06CFCE50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BAAB-CA7F-4997-B0A8-01C604D5A00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9D1999-A4E0-49CC-B502-91F05B4E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8D61392-0F02-4105-A95F-04850376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90C7-5246-463D-B571-C4DFBB2FEC7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A74215-19ED-4575-867C-C35D1DFD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797524A-43B9-42EC-B37C-8BD70630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BAAB-CA7F-4997-B0A8-01C604D5A00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E5550E0-CB75-4A22-B39A-060D424C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8DF701-013E-43CA-85F7-78B308B1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90C7-5246-463D-B571-C4DFBB2FEC7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6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E43AFC-BCC6-408C-B694-7CCCCAF9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BAAB-CA7F-4997-B0A8-01C604D5A00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8ACD870-7889-4797-B175-9845D560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4C6CDE-4C27-4DF4-AC65-51FE249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90C7-5246-463D-B571-C4DFBB2FEC7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6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54375B-3218-4101-9788-F74D1845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BB33FB-32C7-4B5D-B732-73D21EF2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C293114-CD9D-459B-80F6-E0B1AFD0A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9514B0-763C-4C88-888B-36079C8A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BAAB-CA7F-4997-B0A8-01C604D5A00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E4001E7-910E-47BA-A0CA-E13164D3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F28850-EECB-4489-A107-0AFA421E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90C7-5246-463D-B571-C4DFBB2FEC7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F4B97-91F5-4001-95DD-617A64AC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806BEC5-85FD-43BC-926D-FBEF98B89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18AE3C-8AD2-42E0-912E-B32842904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C57046-1828-45A0-9C5A-2BB6ED76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BAAB-CA7F-4997-B0A8-01C604D5A00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6B0517-4325-431B-86C7-6627DE9C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9B02DD-7ED2-4AB2-B4BD-4722B48A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90C7-5246-463D-B571-C4DFBB2FEC7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F8A0BD6-0A40-409B-84B0-4E0D5A8F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D4260B-B49B-40A3-A773-13B857EE4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B9C0AE-F42B-4315-84BC-61F09FDF9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7BAAB-CA7F-4997-B0A8-01C604D5A00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0BF15C-B19F-4833-8744-3B89D30D0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F11DE5-0DFF-4E42-A02D-42653A277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C90C7-5246-463D-B571-C4DFBB2FEC7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72940-61E6-460D-B13D-812E909B6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D5D93DD-824D-4622-B00C-6BA23AFCC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0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B34BE00B-8CB6-43B3-9F8F-BE6A40007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340450"/>
              </p:ext>
            </p:extLst>
          </p:nvPr>
        </p:nvGraphicFramePr>
        <p:xfrm>
          <a:off x="479394" y="319596"/>
          <a:ext cx="10502284" cy="5956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985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A6341-7ED6-4A46-B7BD-788824E4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6574588-327A-4FED-8D5C-18332ED2B1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45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62D8B95-F41E-463A-A119-D6ABFCE613A3}"/>
              </a:ext>
            </a:extLst>
          </p:cNvPr>
          <p:cNvSpPr/>
          <p:nvPr/>
        </p:nvSpPr>
        <p:spPr>
          <a:xfrm>
            <a:off x="674703" y="736847"/>
            <a:ext cx="1686757" cy="109195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A6341-7ED6-4A46-B7BD-788824E4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6574588-327A-4FED-8D5C-18332ED2B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6894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764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saporetti</dc:creator>
  <cp:lastModifiedBy>chiara saporetti</cp:lastModifiedBy>
  <cp:revision>10</cp:revision>
  <dcterms:created xsi:type="dcterms:W3CDTF">2021-02-02T14:04:59Z</dcterms:created>
  <dcterms:modified xsi:type="dcterms:W3CDTF">2021-02-02T18:01:15Z</dcterms:modified>
</cp:coreProperties>
</file>