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01"/>
    <a:srgbClr val="F8D000"/>
    <a:srgbClr val="FA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79"/>
    <p:restoredTop sz="94694"/>
  </p:normalViewPr>
  <p:slideViewPr>
    <p:cSldViewPr snapToGrid="0">
      <p:cViewPr varScale="1">
        <p:scale>
          <a:sx n="116" d="100"/>
          <a:sy n="116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7B96-CA39-41B4-BB46-E5E08E6B7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C1C26-7BB1-120C-635B-ADE3311B9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C1B2-DB04-3F01-EC92-15A37CC1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978-92E3-1049-98E2-5FBCC7600F8A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028D-6801-384D-D3D8-FD4E2A5F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95B1C-5A42-CDE8-5A4C-D25B981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81DC-BA78-9C45-9333-07CCB014C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3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DA20-281B-A8BF-B328-976E3276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34253-A7ED-79B4-17B9-FA548D2D4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F874E-C7D8-354F-7CB3-1C16570E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978-92E3-1049-98E2-5FBCC7600F8A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B1B4-8EA9-39E9-EEC1-9F5BADB3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D2E38-38E2-1063-A272-3FCC1A35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81DC-BA78-9C45-9333-07CCB014C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105D0-E076-48B3-2D9C-B08FCB8F3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F83C8-3C88-9304-9C82-632B19AFB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4F6CF-2FE9-CB33-92A7-00B7CE1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978-92E3-1049-98E2-5FBCC7600F8A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C7226-9EC6-D8AC-13BF-76978B40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CA18-49DF-8250-7D8B-5A2FB9B7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81DC-BA78-9C45-9333-07CCB014C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D4F2-7B13-CEC6-BB3C-203DEA92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A25C-6E8F-03BC-6E18-A119977E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255B-A571-551E-75C9-22A09DA5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978-92E3-1049-98E2-5FBCC7600F8A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BA696-8EA5-2504-4376-177E0DDF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E69A-5618-D55D-A469-7FC8111A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81DC-BA78-9C45-9333-07CCB014C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343A-BD42-B16A-5A81-9FAF26E8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31899-F26D-4DB3-E481-484237CD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7AAC0-5617-F386-09CA-23477F91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978-92E3-1049-98E2-5FBCC7600F8A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C3BBC-9725-C21B-F1A9-755BB89C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2A4A3-02CE-1C4D-4218-9084C5C0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81DC-BA78-9C45-9333-07CCB014C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0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3949-3A41-98E9-B2D6-EAAB61CB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E19E-7DB7-A864-4CDA-92A12C7AF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F270C-A0E3-2151-AA18-0BD88A629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94BD-6ECF-649B-710D-62B5EA53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978-92E3-1049-98E2-5FBCC7600F8A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0FB8F-C5B5-3EF0-A39C-36A22875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2644A-0DCD-7192-5F17-AA3511AF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81DC-BA78-9C45-9333-07CCB014C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34C1-E7F3-7E25-825B-772EE9E4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24472-4299-30F2-127E-1DC9FD6AF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61168-526E-A6F1-ED46-07DB46577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86078-A964-66F2-F1FE-B9B89C7F6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55DF3-B140-BE8D-5633-746A279DD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834EA-04B1-0DFD-6A7E-572B0136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978-92E3-1049-98E2-5FBCC7600F8A}" type="datetimeFigureOut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2D50F-A546-6E6B-8EA3-8294663D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57851-7463-05A8-95D4-7A1C71FD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81DC-BA78-9C45-9333-07CCB014C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2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7889-221E-DC3E-EBB8-934103D0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EA9C2-3662-DE5D-91DA-65B54019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978-92E3-1049-98E2-5FBCC7600F8A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14714-2D17-9A16-FE61-CD99230E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8DE28-EA3F-D0ED-5033-C1BB56D8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81DC-BA78-9C45-9333-07CCB014C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5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4E7E2-F432-3CA2-4544-4A395F63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978-92E3-1049-98E2-5FBCC7600F8A}" type="datetimeFigureOut">
              <a:rPr lang="en-US" smtClean="0"/>
              <a:t>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DE40A-5A15-29EC-A0E6-4BF1F890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29D3-B71D-D693-DDF8-805B43B6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81DC-BA78-9C45-9333-07CCB014C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5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5C3D-9DDC-996B-FE5A-44EF1D62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F334E-5840-4DC8-743A-09F8FFAF3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8F256-5426-0764-0D1F-7E90F870A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44AC0-EE47-D79B-CF9B-2FBFDF8A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978-92E3-1049-98E2-5FBCC7600F8A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F8265-6CA3-3F96-E7B6-A8CABBCC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82538-E0CE-F2F6-7388-BE3D1D69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81DC-BA78-9C45-9333-07CCB014C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014F-6E2D-B452-A5FA-39D331AE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DE180-8E31-CCA2-8852-F60E7A539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EA429-F53B-BFAA-26D0-269FC3460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0E358-E571-D487-7F9E-10FAD9B1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978-92E3-1049-98E2-5FBCC7600F8A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5F1B5-3BA3-BF0D-F98D-95DB565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2DFD6-FE3A-BA64-2B75-5BE4E541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81DC-BA78-9C45-9333-07CCB014C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2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70795-5481-1327-9A1F-29E2AC8F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8F84C-910F-C718-64DA-2A204827B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39BE2-980E-0636-BBBB-2A04681FE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5978-92E3-1049-98E2-5FBCC7600F8A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F5B4D-95E5-A18A-A6C0-F657C0552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4AD4-47D9-562B-F58F-FAA2E4788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681DC-BA78-9C45-9333-07CCB014C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EC6D046-A3AE-208A-7EE5-1C2769DB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377950"/>
            <a:ext cx="58420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0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2859E5-EFAB-7768-A358-19E8C4BDC6EE}"/>
              </a:ext>
            </a:extLst>
          </p:cNvPr>
          <p:cNvSpPr/>
          <p:nvPr/>
        </p:nvSpPr>
        <p:spPr>
          <a:xfrm>
            <a:off x="2400300" y="1500188"/>
            <a:ext cx="5872163" cy="1571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F9A60-4BF2-29F4-3AFB-AFE21C7CEAA3}"/>
              </a:ext>
            </a:extLst>
          </p:cNvPr>
          <p:cNvSpPr txBox="1"/>
          <p:nvPr/>
        </p:nvSpPr>
        <p:spPr>
          <a:xfrm>
            <a:off x="2400300" y="1631812"/>
            <a:ext cx="5872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effectLst/>
                <a:latin typeface="Helvetica Neue" panose="02000503000000020004" pitchFamily="2" charset="0"/>
              </a:rPr>
              <a:t>Academic appointments and education</a:t>
            </a:r>
          </a:p>
          <a:p>
            <a:pPr algn="ctr"/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CCCD9-7C14-736A-9493-7E94E9F984F0}"/>
              </a:ext>
            </a:extLst>
          </p:cNvPr>
          <p:cNvSpPr/>
          <p:nvPr/>
        </p:nvSpPr>
        <p:spPr>
          <a:xfrm>
            <a:off x="2400300" y="3995738"/>
            <a:ext cx="5872163" cy="1571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Academic appointments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education</a:t>
            </a:r>
          </a:p>
        </p:txBody>
      </p:sp>
    </p:spTree>
    <p:extLst>
      <p:ext uri="{BB962C8B-B14F-4D97-AF65-F5344CB8AC3E}">
        <p14:creationId xmlns:p14="http://schemas.microsoft.com/office/powerpoint/2010/main" val="92355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519778-4006-D2D3-4795-A862D75F8956}"/>
              </a:ext>
            </a:extLst>
          </p:cNvPr>
          <p:cNvSpPr/>
          <p:nvPr/>
        </p:nvSpPr>
        <p:spPr>
          <a:xfrm>
            <a:off x="6166678" y="1377950"/>
            <a:ext cx="5771322" cy="2279650"/>
          </a:xfrm>
          <a:prstGeom prst="rect">
            <a:avLst/>
          </a:prstGeom>
          <a:solidFill>
            <a:srgbClr val="FFC000">
              <a:alpha val="7567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0E4DE-1936-10BB-A77F-F5065E0A62ED}"/>
              </a:ext>
            </a:extLst>
          </p:cNvPr>
          <p:cNvSpPr txBox="1"/>
          <p:nvPr/>
        </p:nvSpPr>
        <p:spPr>
          <a:xfrm>
            <a:off x="6166678" y="1548279"/>
            <a:ext cx="577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Professional responsabilities </a:t>
            </a:r>
          </a:p>
          <a:p>
            <a:pPr algn="ctr"/>
            <a:r>
              <a:rPr lang="en-US" sz="4000" dirty="0"/>
              <a:t>and outreach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B33D51-2E52-7EC7-8EFC-4E0846C6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678" y="4185401"/>
            <a:ext cx="57785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4D0765-1893-8FC8-EEA3-D4BDB1CAF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23" y="1377950"/>
            <a:ext cx="57785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9FF80B-45C3-542E-83C2-7C20D329C8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3226"/>
          <a:stretch/>
        </p:blipFill>
        <p:spPr>
          <a:xfrm>
            <a:off x="0" y="3878396"/>
            <a:ext cx="5778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1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519778-4006-D2D3-4795-A862D75F8956}"/>
              </a:ext>
            </a:extLst>
          </p:cNvPr>
          <p:cNvSpPr/>
          <p:nvPr/>
        </p:nvSpPr>
        <p:spPr>
          <a:xfrm>
            <a:off x="6166678" y="1377950"/>
            <a:ext cx="5771322" cy="2279650"/>
          </a:xfrm>
          <a:prstGeom prst="rect">
            <a:avLst/>
          </a:prstGeom>
          <a:solidFill>
            <a:srgbClr val="FFC000">
              <a:alpha val="7567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0E4DE-1936-10BB-A77F-F5065E0A62ED}"/>
              </a:ext>
            </a:extLst>
          </p:cNvPr>
          <p:cNvSpPr txBox="1"/>
          <p:nvPr/>
        </p:nvSpPr>
        <p:spPr>
          <a:xfrm>
            <a:off x="6166678" y="2163832"/>
            <a:ext cx="5771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Scientific meetings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B33D51-2E52-7EC7-8EFC-4E0846C6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678" y="4185401"/>
            <a:ext cx="57785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38BF02-250F-B881-D309-74014DAC3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23" y="1357037"/>
            <a:ext cx="5778500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317529-39B0-014E-07E0-02C77770A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22" y="3955774"/>
            <a:ext cx="5778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4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Chiara Villa</dc:creator>
  <cp:lastModifiedBy>Chiara Villa</cp:lastModifiedBy>
  <cp:revision>2</cp:revision>
  <dcterms:created xsi:type="dcterms:W3CDTF">2023-01-29T20:01:24Z</dcterms:created>
  <dcterms:modified xsi:type="dcterms:W3CDTF">2023-01-29T21:53:25Z</dcterms:modified>
</cp:coreProperties>
</file>