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67" r:id="rId3"/>
    <p:sldId id="261" r:id="rId4"/>
    <p:sldId id="268" r:id="rId5"/>
    <p:sldId id="269" r:id="rId6"/>
    <p:sldId id="270" r:id="rId7"/>
    <p:sldId id="27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FA2A15-9DC3-4332-BA9F-51EC04AAB1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DBFD3AC-A7BF-4D47-A02D-54E5A73821C2}">
      <dgm:prSet phldrT="[Texto]"/>
      <dgm:spPr/>
      <dgm:t>
        <a:bodyPr/>
        <a:lstStyle/>
        <a:p>
          <a:pPr algn="just"/>
          <a:r>
            <a:rPr lang="es-ES" b="0" i="0" u="none" strike="noStrike" baseline="0" dirty="0">
              <a:latin typeface="Trebuchet MS" panose="020B0603020202020204" pitchFamily="34" charset="0"/>
            </a:rPr>
            <a:t>La correlación es una medida de la relación (covariación) entre dos variables cuantitativas.</a:t>
          </a:r>
          <a:endParaRPr lang="es-PE" dirty="0">
            <a:latin typeface="Trebuchet MS" panose="020B0603020202020204" pitchFamily="34" charset="0"/>
          </a:endParaRPr>
        </a:p>
      </dgm:t>
    </dgm:pt>
    <dgm:pt modelId="{333AA324-CD08-4E4D-A1C9-937721BF6382}" type="parTrans" cxnId="{AC4A9D98-1EDA-4C75-9785-D19F7D8AA3D3}">
      <dgm:prSet/>
      <dgm:spPr/>
      <dgm:t>
        <a:bodyPr/>
        <a:lstStyle/>
        <a:p>
          <a:pPr algn="just"/>
          <a:endParaRPr lang="es-PE">
            <a:latin typeface="Trebuchet MS" panose="020B0603020202020204" pitchFamily="34" charset="0"/>
          </a:endParaRPr>
        </a:p>
      </dgm:t>
    </dgm:pt>
    <dgm:pt modelId="{A9D8413B-79ED-4733-8BCA-FADD9666ED79}" type="sibTrans" cxnId="{AC4A9D98-1EDA-4C75-9785-D19F7D8AA3D3}">
      <dgm:prSet/>
      <dgm:spPr/>
      <dgm:t>
        <a:bodyPr/>
        <a:lstStyle/>
        <a:p>
          <a:pPr algn="just"/>
          <a:endParaRPr lang="es-PE">
            <a:latin typeface="Trebuchet MS" panose="020B0603020202020204" pitchFamily="34" charset="0"/>
          </a:endParaRPr>
        </a:p>
      </dgm:t>
    </dgm:pt>
    <dgm:pt modelId="{83D5D180-A362-4608-A4CF-8D93CFF248B6}">
      <dgm:prSet/>
      <dgm:spPr/>
      <dgm:t>
        <a:bodyPr/>
        <a:lstStyle/>
        <a:p>
          <a:pPr algn="just"/>
          <a:r>
            <a:rPr lang="es-ES" b="0" i="0" u="none" strike="noStrike" baseline="0" dirty="0">
              <a:latin typeface="Trebuchet MS" panose="020B0603020202020204" pitchFamily="34" charset="0"/>
            </a:rPr>
            <a:t>El Coeficiente de Correlación de Pearson/Spearman determinará la Correlación entre las dos variables </a:t>
          </a:r>
          <a:r>
            <a:rPr lang="es-PE" b="0" i="0" u="none" strike="noStrike" baseline="0" dirty="0">
              <a:latin typeface="Trebuchet MS" panose="020B0603020202020204" pitchFamily="34" charset="0"/>
            </a:rPr>
            <a:t>cuantitativas.</a:t>
          </a:r>
          <a:endParaRPr lang="es-ES" b="0" i="0" u="none" strike="noStrike" baseline="0" dirty="0">
            <a:latin typeface="Trebuchet MS" panose="020B0603020202020204" pitchFamily="34" charset="0"/>
          </a:endParaRPr>
        </a:p>
      </dgm:t>
    </dgm:pt>
    <dgm:pt modelId="{E90C6ECB-0515-4C66-A292-9DC1052AA698}" type="parTrans" cxnId="{A257B83A-9B5C-48DE-8E47-11A9CE26981D}">
      <dgm:prSet/>
      <dgm:spPr/>
      <dgm:t>
        <a:bodyPr/>
        <a:lstStyle/>
        <a:p>
          <a:pPr algn="just"/>
          <a:endParaRPr lang="es-PE">
            <a:latin typeface="Trebuchet MS" panose="020B0603020202020204" pitchFamily="34" charset="0"/>
          </a:endParaRPr>
        </a:p>
      </dgm:t>
    </dgm:pt>
    <dgm:pt modelId="{01D589D3-B3F6-4853-85EE-DEACFCA4E07D}" type="sibTrans" cxnId="{A257B83A-9B5C-48DE-8E47-11A9CE26981D}">
      <dgm:prSet/>
      <dgm:spPr/>
      <dgm:t>
        <a:bodyPr/>
        <a:lstStyle/>
        <a:p>
          <a:pPr algn="just"/>
          <a:endParaRPr lang="es-PE">
            <a:latin typeface="Trebuchet MS" panose="020B0603020202020204" pitchFamily="34" charset="0"/>
          </a:endParaRPr>
        </a:p>
      </dgm:t>
    </dgm:pt>
    <dgm:pt modelId="{AB4DA1C4-3765-4AA6-B200-03DCC1F14F2C}">
      <dgm:prSet/>
      <dgm:spPr/>
      <dgm:t>
        <a:bodyPr/>
        <a:lstStyle/>
        <a:p>
          <a:pPr algn="just"/>
          <a:r>
            <a:rPr lang="es-ES" b="0" i="0" u="none" strike="noStrike" baseline="0" dirty="0">
              <a:latin typeface="Trebuchet MS" panose="020B0603020202020204" pitchFamily="34" charset="0"/>
            </a:rPr>
            <a:t>Solo con el Coeficiente de Correlación de Pearson/Spearman podemos determinar tanto la existencia de correlación como el tipo e intensidad de la relación.</a:t>
          </a:r>
        </a:p>
      </dgm:t>
    </dgm:pt>
    <dgm:pt modelId="{40156E09-13FE-4CB1-9880-08A120990ECC}" type="parTrans" cxnId="{373DA617-8E2F-4E5F-A593-99332FFDEAE5}">
      <dgm:prSet/>
      <dgm:spPr/>
      <dgm:t>
        <a:bodyPr/>
        <a:lstStyle/>
        <a:p>
          <a:pPr algn="just"/>
          <a:endParaRPr lang="es-PE">
            <a:latin typeface="Trebuchet MS" panose="020B0603020202020204" pitchFamily="34" charset="0"/>
          </a:endParaRPr>
        </a:p>
      </dgm:t>
    </dgm:pt>
    <dgm:pt modelId="{D4896459-718E-4D1B-8034-7B34C21DCE16}" type="sibTrans" cxnId="{373DA617-8E2F-4E5F-A593-99332FFDEAE5}">
      <dgm:prSet/>
      <dgm:spPr/>
      <dgm:t>
        <a:bodyPr/>
        <a:lstStyle/>
        <a:p>
          <a:pPr algn="just"/>
          <a:endParaRPr lang="es-PE">
            <a:latin typeface="Trebuchet MS" panose="020B0603020202020204" pitchFamily="34" charset="0"/>
          </a:endParaRPr>
        </a:p>
      </dgm:t>
    </dgm:pt>
    <dgm:pt modelId="{675C78F6-2286-450D-8596-B7B2B8B9A7CC}">
      <dgm:prSet/>
      <dgm:spPr/>
      <dgm:t>
        <a:bodyPr/>
        <a:lstStyle/>
        <a:p>
          <a:pPr algn="just"/>
          <a:r>
            <a:rPr lang="es-ES" b="0" i="0" u="none" strike="noStrike" baseline="0" dirty="0">
              <a:latin typeface="Trebuchet MS" panose="020B0603020202020204" pitchFamily="34" charset="0"/>
            </a:rPr>
            <a:t>El Coeficiente de Correlación de Pearson/Spearman va de -1 a 1.</a:t>
          </a:r>
          <a:endParaRPr lang="es-PE" dirty="0">
            <a:latin typeface="Trebuchet MS" panose="020B0603020202020204" pitchFamily="34" charset="0"/>
          </a:endParaRPr>
        </a:p>
      </dgm:t>
    </dgm:pt>
    <dgm:pt modelId="{F3AA19D1-5B1D-4FC9-AD22-417F4323D33D}" type="parTrans" cxnId="{10D582ED-F64C-4F80-8AE2-578A1D565D6E}">
      <dgm:prSet/>
      <dgm:spPr/>
      <dgm:t>
        <a:bodyPr/>
        <a:lstStyle/>
        <a:p>
          <a:pPr algn="just"/>
          <a:endParaRPr lang="es-PE">
            <a:latin typeface="Trebuchet MS" panose="020B0603020202020204" pitchFamily="34" charset="0"/>
          </a:endParaRPr>
        </a:p>
      </dgm:t>
    </dgm:pt>
    <dgm:pt modelId="{DD7195C3-65B5-4D00-8E44-EBB36E9C4814}" type="sibTrans" cxnId="{10D582ED-F64C-4F80-8AE2-578A1D565D6E}">
      <dgm:prSet/>
      <dgm:spPr/>
      <dgm:t>
        <a:bodyPr/>
        <a:lstStyle/>
        <a:p>
          <a:pPr algn="just"/>
          <a:endParaRPr lang="es-PE">
            <a:latin typeface="Trebuchet MS" panose="020B0603020202020204" pitchFamily="34" charset="0"/>
          </a:endParaRPr>
        </a:p>
      </dgm:t>
    </dgm:pt>
    <dgm:pt modelId="{DD715A37-DC5B-4CA8-8552-0ABA45D3F58B}" type="pres">
      <dgm:prSet presAssocID="{A3FA2A15-9DC3-4332-BA9F-51EC04AAB1BF}" presName="vert0" presStyleCnt="0">
        <dgm:presLayoutVars>
          <dgm:dir/>
          <dgm:animOne val="branch"/>
          <dgm:animLvl val="lvl"/>
        </dgm:presLayoutVars>
      </dgm:prSet>
      <dgm:spPr/>
    </dgm:pt>
    <dgm:pt modelId="{A05FE130-8D18-4FAC-8E1A-3729AF21205D}" type="pres">
      <dgm:prSet presAssocID="{7DBFD3AC-A7BF-4D47-A02D-54E5A73821C2}" presName="thickLine" presStyleLbl="alignNode1" presStyleIdx="0" presStyleCnt="4"/>
      <dgm:spPr/>
    </dgm:pt>
    <dgm:pt modelId="{98778F22-2EB1-4C53-A246-40F52DD83D18}" type="pres">
      <dgm:prSet presAssocID="{7DBFD3AC-A7BF-4D47-A02D-54E5A73821C2}" presName="horz1" presStyleCnt="0"/>
      <dgm:spPr/>
    </dgm:pt>
    <dgm:pt modelId="{7D99DC04-6DEA-4BA3-AF37-861FA17E547B}" type="pres">
      <dgm:prSet presAssocID="{7DBFD3AC-A7BF-4D47-A02D-54E5A73821C2}" presName="tx1" presStyleLbl="revTx" presStyleIdx="0" presStyleCnt="4"/>
      <dgm:spPr/>
    </dgm:pt>
    <dgm:pt modelId="{955071DD-A9CB-44A7-A2BD-DA18834ADE66}" type="pres">
      <dgm:prSet presAssocID="{7DBFD3AC-A7BF-4D47-A02D-54E5A73821C2}" presName="vert1" presStyleCnt="0"/>
      <dgm:spPr/>
    </dgm:pt>
    <dgm:pt modelId="{69B2C98F-FE71-4354-A2FA-2502C6D512AB}" type="pres">
      <dgm:prSet presAssocID="{83D5D180-A362-4608-A4CF-8D93CFF248B6}" presName="thickLine" presStyleLbl="alignNode1" presStyleIdx="1" presStyleCnt="4"/>
      <dgm:spPr/>
    </dgm:pt>
    <dgm:pt modelId="{5526EFE9-F321-42A6-B884-FE7EB420527B}" type="pres">
      <dgm:prSet presAssocID="{83D5D180-A362-4608-A4CF-8D93CFF248B6}" presName="horz1" presStyleCnt="0"/>
      <dgm:spPr/>
    </dgm:pt>
    <dgm:pt modelId="{1273E64E-28F1-4FB9-AAE4-B6B84DE904AE}" type="pres">
      <dgm:prSet presAssocID="{83D5D180-A362-4608-A4CF-8D93CFF248B6}" presName="tx1" presStyleLbl="revTx" presStyleIdx="1" presStyleCnt="4"/>
      <dgm:spPr/>
    </dgm:pt>
    <dgm:pt modelId="{9366D399-90B7-476B-8193-95C6BB90AB3F}" type="pres">
      <dgm:prSet presAssocID="{83D5D180-A362-4608-A4CF-8D93CFF248B6}" presName="vert1" presStyleCnt="0"/>
      <dgm:spPr/>
    </dgm:pt>
    <dgm:pt modelId="{FE2BCD12-AA5B-454C-8753-6D656F7FAF10}" type="pres">
      <dgm:prSet presAssocID="{AB4DA1C4-3765-4AA6-B200-03DCC1F14F2C}" presName="thickLine" presStyleLbl="alignNode1" presStyleIdx="2" presStyleCnt="4"/>
      <dgm:spPr/>
    </dgm:pt>
    <dgm:pt modelId="{6FC2F57C-9D94-49FC-A624-4A0432BB91B9}" type="pres">
      <dgm:prSet presAssocID="{AB4DA1C4-3765-4AA6-B200-03DCC1F14F2C}" presName="horz1" presStyleCnt="0"/>
      <dgm:spPr/>
    </dgm:pt>
    <dgm:pt modelId="{17144DD3-48FC-40EC-AE80-58C9BA1E89DE}" type="pres">
      <dgm:prSet presAssocID="{AB4DA1C4-3765-4AA6-B200-03DCC1F14F2C}" presName="tx1" presStyleLbl="revTx" presStyleIdx="2" presStyleCnt="4"/>
      <dgm:spPr/>
    </dgm:pt>
    <dgm:pt modelId="{E38A257B-7021-41C1-8E2C-2E354B57D714}" type="pres">
      <dgm:prSet presAssocID="{AB4DA1C4-3765-4AA6-B200-03DCC1F14F2C}" presName="vert1" presStyleCnt="0"/>
      <dgm:spPr/>
    </dgm:pt>
    <dgm:pt modelId="{97654A6C-BEBF-4475-898B-5647585DE1FA}" type="pres">
      <dgm:prSet presAssocID="{675C78F6-2286-450D-8596-B7B2B8B9A7CC}" presName="thickLine" presStyleLbl="alignNode1" presStyleIdx="3" presStyleCnt="4"/>
      <dgm:spPr/>
    </dgm:pt>
    <dgm:pt modelId="{A7595431-A13B-4A1A-A8B5-919204807C57}" type="pres">
      <dgm:prSet presAssocID="{675C78F6-2286-450D-8596-B7B2B8B9A7CC}" presName="horz1" presStyleCnt="0"/>
      <dgm:spPr/>
    </dgm:pt>
    <dgm:pt modelId="{05CF52CB-855C-40A1-8E95-0A29686DE5DC}" type="pres">
      <dgm:prSet presAssocID="{675C78F6-2286-450D-8596-B7B2B8B9A7CC}" presName="tx1" presStyleLbl="revTx" presStyleIdx="3" presStyleCnt="4"/>
      <dgm:spPr/>
    </dgm:pt>
    <dgm:pt modelId="{EF503B7D-9F8C-447B-A1E2-753A6FC42E19}" type="pres">
      <dgm:prSet presAssocID="{675C78F6-2286-450D-8596-B7B2B8B9A7CC}" presName="vert1" presStyleCnt="0"/>
      <dgm:spPr/>
    </dgm:pt>
  </dgm:ptLst>
  <dgm:cxnLst>
    <dgm:cxn modelId="{373DA617-8E2F-4E5F-A593-99332FFDEAE5}" srcId="{A3FA2A15-9DC3-4332-BA9F-51EC04AAB1BF}" destId="{AB4DA1C4-3765-4AA6-B200-03DCC1F14F2C}" srcOrd="2" destOrd="0" parTransId="{40156E09-13FE-4CB1-9880-08A120990ECC}" sibTransId="{D4896459-718E-4D1B-8034-7B34C21DCE16}"/>
    <dgm:cxn modelId="{A257B83A-9B5C-48DE-8E47-11A9CE26981D}" srcId="{A3FA2A15-9DC3-4332-BA9F-51EC04AAB1BF}" destId="{83D5D180-A362-4608-A4CF-8D93CFF248B6}" srcOrd="1" destOrd="0" parTransId="{E90C6ECB-0515-4C66-A292-9DC1052AA698}" sibTransId="{01D589D3-B3F6-4853-85EE-DEACFCA4E07D}"/>
    <dgm:cxn modelId="{E6B41394-B87D-4CDB-A37D-C0054B059EEB}" type="presOf" srcId="{AB4DA1C4-3765-4AA6-B200-03DCC1F14F2C}" destId="{17144DD3-48FC-40EC-AE80-58C9BA1E89DE}" srcOrd="0" destOrd="0" presId="urn:microsoft.com/office/officeart/2008/layout/LinedList"/>
    <dgm:cxn modelId="{AC4A9D98-1EDA-4C75-9785-D19F7D8AA3D3}" srcId="{A3FA2A15-9DC3-4332-BA9F-51EC04AAB1BF}" destId="{7DBFD3AC-A7BF-4D47-A02D-54E5A73821C2}" srcOrd="0" destOrd="0" parTransId="{333AA324-CD08-4E4D-A1C9-937721BF6382}" sibTransId="{A9D8413B-79ED-4733-8BCA-FADD9666ED79}"/>
    <dgm:cxn modelId="{DD9EF29C-A338-469B-BBAD-B70274B81FCB}" type="presOf" srcId="{A3FA2A15-9DC3-4332-BA9F-51EC04AAB1BF}" destId="{DD715A37-DC5B-4CA8-8552-0ABA45D3F58B}" srcOrd="0" destOrd="0" presId="urn:microsoft.com/office/officeart/2008/layout/LinedList"/>
    <dgm:cxn modelId="{C0022DA4-4DB2-4B16-B8C4-1A8274C1204F}" type="presOf" srcId="{675C78F6-2286-450D-8596-B7B2B8B9A7CC}" destId="{05CF52CB-855C-40A1-8E95-0A29686DE5DC}" srcOrd="0" destOrd="0" presId="urn:microsoft.com/office/officeart/2008/layout/LinedList"/>
    <dgm:cxn modelId="{7B53D2E8-38D2-4917-AE6A-332DE6E6175A}" type="presOf" srcId="{7DBFD3AC-A7BF-4D47-A02D-54E5A73821C2}" destId="{7D99DC04-6DEA-4BA3-AF37-861FA17E547B}" srcOrd="0" destOrd="0" presId="urn:microsoft.com/office/officeart/2008/layout/LinedList"/>
    <dgm:cxn modelId="{10D582ED-F64C-4F80-8AE2-578A1D565D6E}" srcId="{A3FA2A15-9DC3-4332-BA9F-51EC04AAB1BF}" destId="{675C78F6-2286-450D-8596-B7B2B8B9A7CC}" srcOrd="3" destOrd="0" parTransId="{F3AA19D1-5B1D-4FC9-AD22-417F4323D33D}" sibTransId="{DD7195C3-65B5-4D00-8E44-EBB36E9C4814}"/>
    <dgm:cxn modelId="{F4AED8F1-8BD7-4E69-82E1-FEDDE3CCFC44}" type="presOf" srcId="{83D5D180-A362-4608-A4CF-8D93CFF248B6}" destId="{1273E64E-28F1-4FB9-AAE4-B6B84DE904AE}" srcOrd="0" destOrd="0" presId="urn:microsoft.com/office/officeart/2008/layout/LinedList"/>
    <dgm:cxn modelId="{49C4B83B-3E49-47F3-954D-8F38846DCCF0}" type="presParOf" srcId="{DD715A37-DC5B-4CA8-8552-0ABA45D3F58B}" destId="{A05FE130-8D18-4FAC-8E1A-3729AF21205D}" srcOrd="0" destOrd="0" presId="urn:microsoft.com/office/officeart/2008/layout/LinedList"/>
    <dgm:cxn modelId="{1ECA342F-C84D-4C79-966A-F27B15DB257D}" type="presParOf" srcId="{DD715A37-DC5B-4CA8-8552-0ABA45D3F58B}" destId="{98778F22-2EB1-4C53-A246-40F52DD83D18}" srcOrd="1" destOrd="0" presId="urn:microsoft.com/office/officeart/2008/layout/LinedList"/>
    <dgm:cxn modelId="{A1EA41CA-0E5A-417F-9515-8DA62314DACA}" type="presParOf" srcId="{98778F22-2EB1-4C53-A246-40F52DD83D18}" destId="{7D99DC04-6DEA-4BA3-AF37-861FA17E547B}" srcOrd="0" destOrd="0" presId="urn:microsoft.com/office/officeart/2008/layout/LinedList"/>
    <dgm:cxn modelId="{2B70305E-0CB1-453B-AB3B-C13380D31297}" type="presParOf" srcId="{98778F22-2EB1-4C53-A246-40F52DD83D18}" destId="{955071DD-A9CB-44A7-A2BD-DA18834ADE66}" srcOrd="1" destOrd="0" presId="urn:microsoft.com/office/officeart/2008/layout/LinedList"/>
    <dgm:cxn modelId="{2CF0D7AB-F0C2-4E68-884C-68F1BBAB21F8}" type="presParOf" srcId="{DD715A37-DC5B-4CA8-8552-0ABA45D3F58B}" destId="{69B2C98F-FE71-4354-A2FA-2502C6D512AB}" srcOrd="2" destOrd="0" presId="urn:microsoft.com/office/officeart/2008/layout/LinedList"/>
    <dgm:cxn modelId="{9758F908-7919-403E-BB80-1F5037CB08BB}" type="presParOf" srcId="{DD715A37-DC5B-4CA8-8552-0ABA45D3F58B}" destId="{5526EFE9-F321-42A6-B884-FE7EB420527B}" srcOrd="3" destOrd="0" presId="urn:microsoft.com/office/officeart/2008/layout/LinedList"/>
    <dgm:cxn modelId="{5E6AD226-7726-4DF9-92BD-DF923109BA86}" type="presParOf" srcId="{5526EFE9-F321-42A6-B884-FE7EB420527B}" destId="{1273E64E-28F1-4FB9-AAE4-B6B84DE904AE}" srcOrd="0" destOrd="0" presId="urn:microsoft.com/office/officeart/2008/layout/LinedList"/>
    <dgm:cxn modelId="{FEC3F321-0809-4941-B5BC-EFE93DEC6B51}" type="presParOf" srcId="{5526EFE9-F321-42A6-B884-FE7EB420527B}" destId="{9366D399-90B7-476B-8193-95C6BB90AB3F}" srcOrd="1" destOrd="0" presId="urn:microsoft.com/office/officeart/2008/layout/LinedList"/>
    <dgm:cxn modelId="{462D91E9-D1F5-4A76-BAA5-9603254049F8}" type="presParOf" srcId="{DD715A37-DC5B-4CA8-8552-0ABA45D3F58B}" destId="{FE2BCD12-AA5B-454C-8753-6D656F7FAF10}" srcOrd="4" destOrd="0" presId="urn:microsoft.com/office/officeart/2008/layout/LinedList"/>
    <dgm:cxn modelId="{88BE9360-5348-41E5-9108-C3840CFC1B49}" type="presParOf" srcId="{DD715A37-DC5B-4CA8-8552-0ABA45D3F58B}" destId="{6FC2F57C-9D94-49FC-A624-4A0432BB91B9}" srcOrd="5" destOrd="0" presId="urn:microsoft.com/office/officeart/2008/layout/LinedList"/>
    <dgm:cxn modelId="{9C4E49FE-71BF-4A07-8392-F6A3E6DD6582}" type="presParOf" srcId="{6FC2F57C-9D94-49FC-A624-4A0432BB91B9}" destId="{17144DD3-48FC-40EC-AE80-58C9BA1E89DE}" srcOrd="0" destOrd="0" presId="urn:microsoft.com/office/officeart/2008/layout/LinedList"/>
    <dgm:cxn modelId="{81B4755A-5D62-411E-A330-93A4BE74F984}" type="presParOf" srcId="{6FC2F57C-9D94-49FC-A624-4A0432BB91B9}" destId="{E38A257B-7021-41C1-8E2C-2E354B57D714}" srcOrd="1" destOrd="0" presId="urn:microsoft.com/office/officeart/2008/layout/LinedList"/>
    <dgm:cxn modelId="{E7E556E1-C955-42EF-80D3-1FE233B170A3}" type="presParOf" srcId="{DD715A37-DC5B-4CA8-8552-0ABA45D3F58B}" destId="{97654A6C-BEBF-4475-898B-5647585DE1FA}" srcOrd="6" destOrd="0" presId="urn:microsoft.com/office/officeart/2008/layout/LinedList"/>
    <dgm:cxn modelId="{D26EA3D6-74BC-4285-BEFA-8EF81161FC47}" type="presParOf" srcId="{DD715A37-DC5B-4CA8-8552-0ABA45D3F58B}" destId="{A7595431-A13B-4A1A-A8B5-919204807C57}" srcOrd="7" destOrd="0" presId="urn:microsoft.com/office/officeart/2008/layout/LinedList"/>
    <dgm:cxn modelId="{68AD32DF-AB05-4B39-BD8E-B45BBC596831}" type="presParOf" srcId="{A7595431-A13B-4A1A-A8B5-919204807C57}" destId="{05CF52CB-855C-40A1-8E95-0A29686DE5DC}" srcOrd="0" destOrd="0" presId="urn:microsoft.com/office/officeart/2008/layout/LinedList"/>
    <dgm:cxn modelId="{82A2D06D-DD87-4664-8978-1265DF1FB2AC}" type="presParOf" srcId="{A7595431-A13B-4A1A-A8B5-919204807C57}" destId="{EF503B7D-9F8C-447B-A1E2-753A6FC42E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22AC15-3846-4FA9-95FB-F59FEA9E989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B06C43D8-F3FF-4DAD-8F0D-DEF396479E07}">
      <dgm:prSet phldrT="[Texto]" custT="1"/>
      <dgm:spPr/>
      <dgm:t>
        <a:bodyPr/>
        <a:lstStyle/>
        <a:p>
          <a:pPr>
            <a:buNone/>
          </a:pPr>
          <a:r>
            <a:rPr lang="es-ES" sz="1200" b="0" i="0" u="none" strike="noStrike" baseline="0" dirty="0">
              <a:latin typeface="Trebuchet MS" panose="020B0603020202020204" pitchFamily="34" charset="0"/>
            </a:rPr>
            <a:t>Y = variable dependiente o explicada. Variable cuyos valores se desea predecir o resumir. </a:t>
          </a:r>
          <a:endParaRPr lang="es-PE" sz="1200" dirty="0">
            <a:latin typeface="Trebuchet MS" panose="020B0603020202020204" pitchFamily="34" charset="0"/>
          </a:endParaRPr>
        </a:p>
      </dgm:t>
    </dgm:pt>
    <dgm:pt modelId="{36C24F60-40A8-457E-B1B6-08D8327C14D3}" type="parTrans" cxnId="{22F6B463-91D0-4FB3-98CA-5A996866A78C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E5FA2D79-A320-4757-9421-D8EB85690344}" type="sibTrans" cxnId="{22F6B463-91D0-4FB3-98CA-5A996866A78C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3E12A0D5-E0ED-4E9D-986C-BB64EEB7CBB3}">
      <dgm:prSet custT="1"/>
      <dgm:spPr/>
      <dgm:t>
        <a:bodyPr/>
        <a:lstStyle/>
        <a:p>
          <a:r>
            <a:rPr lang="es-ES" sz="1200" b="0" i="0" u="none" strike="noStrike" baseline="0" dirty="0">
              <a:latin typeface="Trebuchet MS" panose="020B0603020202020204" pitchFamily="34" charset="0"/>
            </a:rPr>
            <a:t>a = Constante: ordenada en el origen, valor esperado de “Y” cuando X=0</a:t>
          </a:r>
        </a:p>
      </dgm:t>
    </dgm:pt>
    <dgm:pt modelId="{89FB2F06-8975-430D-AA69-7EAEFD62E579}" type="parTrans" cxnId="{7257AAD9-A0AD-4255-8C8A-2CBDDE2A925D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92C45630-A23D-4BC9-9417-73D42353B710}" type="sibTrans" cxnId="{7257AAD9-A0AD-4255-8C8A-2CBDDE2A925D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CDADAC8C-3E8A-4E99-8060-10B95473CA4E}">
      <dgm:prSet custT="1"/>
      <dgm:spPr/>
      <dgm:t>
        <a:bodyPr/>
        <a:lstStyle/>
        <a:p>
          <a:r>
            <a:rPr lang="es-ES" sz="1200" b="0" i="0" u="none" strike="noStrike" baseline="0" dirty="0">
              <a:latin typeface="Trebuchet MS" panose="020B0603020202020204" pitchFamily="34" charset="0"/>
            </a:rPr>
            <a:t>b = Pendiente: mide el cambio de la variable “Y” por cada unidad de cambio de “X”. </a:t>
          </a:r>
        </a:p>
      </dgm:t>
    </dgm:pt>
    <dgm:pt modelId="{3782CA20-78D9-4DAE-A9EC-FD146326515B}" type="parTrans" cxnId="{2FD5D6A8-BE88-4593-BD65-C37E20DAF9A8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DDAF8860-E06C-48B4-B5F2-F70F3201414C}" type="sibTrans" cxnId="{2FD5D6A8-BE88-4593-BD65-C37E20DAF9A8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BBEBA119-423B-42E9-A9C5-DBBF8D15DD9C}">
      <dgm:prSet custT="1"/>
      <dgm:spPr/>
      <dgm:t>
        <a:bodyPr/>
        <a:lstStyle/>
        <a:p>
          <a:r>
            <a:rPr lang="es-ES" sz="1200" b="0" i="0" u="none" strike="noStrike" baseline="0" dirty="0">
              <a:latin typeface="Trebuchet MS" panose="020B0603020202020204" pitchFamily="34" charset="0"/>
            </a:rPr>
            <a:t>Su magnitud sirve para predecir en cuánto aumentará “y” cada vez que “x” se incremente en una unidad.</a:t>
          </a:r>
        </a:p>
      </dgm:t>
    </dgm:pt>
    <dgm:pt modelId="{3E09487C-F337-4B33-831C-12D4EB86CECD}" type="parTrans" cxnId="{595FF357-4BAF-48B3-A841-1C383F3FEBFE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3749AFC9-BA3A-4D2F-8423-7574A5727F39}" type="sibTrans" cxnId="{595FF357-4BAF-48B3-A841-1C383F3FEBFE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30ED0DC5-881D-421C-8A2C-F193270C8443}">
      <dgm:prSet custT="1"/>
      <dgm:spPr/>
      <dgm:t>
        <a:bodyPr/>
        <a:lstStyle/>
        <a:p>
          <a:r>
            <a:rPr lang="es-ES" sz="1200" b="0" i="0" u="none" strike="noStrike" baseline="0" dirty="0">
              <a:latin typeface="Trebuchet MS" panose="020B0603020202020204" pitchFamily="34" charset="0"/>
            </a:rPr>
            <a:t>Su signo puede ser positivo o negativo, y en esto la interpretación coincide con la correlación.</a:t>
          </a:r>
        </a:p>
      </dgm:t>
    </dgm:pt>
    <dgm:pt modelId="{C2823B0E-4B73-40C4-B7B1-352A43932CB0}" type="parTrans" cxnId="{06FFB4E1-9774-4981-AD14-C44C5386CB4C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9A9C824A-2E5C-4DC4-9958-2D0987B5CE86}" type="sibTrans" cxnId="{06FFB4E1-9774-4981-AD14-C44C5386CB4C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C16D1C91-3478-4DF2-A2BD-5A9363079627}">
      <dgm:prSet custT="1"/>
      <dgm:spPr/>
      <dgm:t>
        <a:bodyPr/>
        <a:lstStyle/>
        <a:p>
          <a:r>
            <a:rPr lang="es-ES" sz="1200" b="0" i="0" u="none" strike="noStrike" baseline="0" dirty="0">
              <a:latin typeface="Trebuchet MS" panose="020B0603020202020204" pitchFamily="34" charset="0"/>
            </a:rPr>
            <a:t>X = variable utilizada para predecir el valor de la variable dependiente. </a:t>
          </a:r>
        </a:p>
      </dgm:t>
    </dgm:pt>
    <dgm:pt modelId="{B1E95593-9BEE-4F12-A49D-609093BF2919}" type="parTrans" cxnId="{EC7858A2-A07F-4CA7-A818-4154E71544CB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A9BB98BD-3B34-43AC-8F77-723D7D5A1013}" type="sibTrans" cxnId="{EC7858A2-A07F-4CA7-A818-4154E71544CB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E7BCE262-E8DA-4040-81E5-5B795FA89FBD}">
      <dgm:prSet custT="1"/>
      <dgm:spPr/>
      <dgm:t>
        <a:bodyPr/>
        <a:lstStyle/>
        <a:p>
          <a:r>
            <a:rPr lang="es-ES" sz="1200" b="0" i="0" u="none" strike="noStrike" baseline="0">
              <a:latin typeface="Trebuchet MS" panose="020B0603020202020204" pitchFamily="34" charset="0"/>
            </a:rPr>
            <a:t>E = Corresponde a las desviaciones de los valores verdaderos de Y con respecto a los valores esperados </a:t>
          </a:r>
          <a:r>
            <a:rPr lang="es-PE" sz="1200" b="0" i="0" u="none" strike="noStrike" baseline="0">
              <a:latin typeface="Trebuchet MS" panose="020B0603020202020204" pitchFamily="34" charset="0"/>
            </a:rPr>
            <a:t>de “Y”.</a:t>
          </a:r>
          <a:endParaRPr lang="es-PE" sz="1200" dirty="0">
            <a:latin typeface="Trebuchet MS" panose="020B0603020202020204" pitchFamily="34" charset="0"/>
          </a:endParaRPr>
        </a:p>
      </dgm:t>
    </dgm:pt>
    <dgm:pt modelId="{AB9F48DC-5247-4AEC-8C44-2FA1D5EBFBDE}" type="parTrans" cxnId="{67F3B2BC-4E43-4F59-845B-6A1C66A850FC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D9A4A9D2-09A5-41CE-9CD3-274A1D94CE2D}" type="sibTrans" cxnId="{67F3B2BC-4E43-4F59-845B-6A1C66A850FC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22FC9B32-CD82-4A66-9509-E360705443C8}">
      <dgm:prSet custT="1"/>
      <dgm:spPr/>
      <dgm:t>
        <a:bodyPr/>
        <a:lstStyle/>
        <a:p>
          <a:r>
            <a:rPr lang="es-ES" sz="1200" b="0" i="0" u="none" strike="noStrike" baseline="0" dirty="0">
              <a:latin typeface="Trebuchet MS" panose="020B0603020202020204" pitchFamily="34" charset="0"/>
            </a:rPr>
            <a:t>También se denomina variable predictora o variable explicativa. </a:t>
          </a:r>
        </a:p>
      </dgm:t>
    </dgm:pt>
    <dgm:pt modelId="{2D97AAD1-F2AB-477A-AD44-C2168876EB59}" type="parTrans" cxnId="{62F10AFC-7BC0-4B50-94DD-92B708D11F5B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C76F8D92-F66D-4C83-BE97-8A53605D53B7}" type="sibTrans" cxnId="{62F10AFC-7BC0-4B50-94DD-92B708D11F5B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80E8302E-ED76-4A1E-B600-AF2B1EAB2A8E}">
      <dgm:prSet custT="1"/>
      <dgm:spPr/>
      <dgm:t>
        <a:bodyPr/>
        <a:lstStyle/>
        <a:p>
          <a:r>
            <a:rPr lang="es-ES" sz="1200" b="0" i="0" u="none" strike="noStrike" baseline="0" dirty="0">
              <a:latin typeface="Trebuchet MS" panose="020B0603020202020204" pitchFamily="34" charset="0"/>
            </a:rPr>
            <a:t>Las variables explicativas que son parte del modelo suelen ser numéricas o </a:t>
          </a:r>
          <a:r>
            <a:rPr lang="es-ES" sz="1200" b="0" i="0" u="none" strike="noStrike" baseline="0" dirty="0" err="1">
              <a:latin typeface="Trebuchet MS" panose="020B0603020202020204" pitchFamily="34" charset="0"/>
            </a:rPr>
            <a:t>intervalares</a:t>
          </a:r>
          <a:r>
            <a:rPr lang="es-ES" sz="1200" b="0" i="0" u="none" strike="noStrike" baseline="0" dirty="0">
              <a:latin typeface="Trebuchet MS" panose="020B0603020202020204" pitchFamily="34" charset="0"/>
            </a:rPr>
            <a:t>. </a:t>
          </a:r>
        </a:p>
      </dgm:t>
    </dgm:pt>
    <dgm:pt modelId="{FCF11680-6561-4395-815C-12A6600E6657}" type="parTrans" cxnId="{AC6276A0-A701-4E5F-8EFB-9F38B6F2370F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56F6AA8E-8FC3-4BF0-9EB0-7A18E643427F}" type="sibTrans" cxnId="{AC6276A0-A701-4E5F-8EFB-9F38B6F2370F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DB535C5F-4A8A-4692-BE59-C6029AD9B384}">
      <dgm:prSet custT="1"/>
      <dgm:spPr/>
      <dgm:t>
        <a:bodyPr/>
        <a:lstStyle/>
        <a:p>
          <a:r>
            <a:rPr lang="es-ES" sz="1200" b="0" i="0" u="none" strike="noStrike" baseline="0">
              <a:latin typeface="Trebuchet MS" panose="020B0603020202020204" pitchFamily="34" charset="0"/>
            </a:rPr>
            <a:t>Sin </a:t>
          </a:r>
          <a:r>
            <a:rPr lang="es-ES" sz="1200" b="0" i="0" u="none" strike="noStrike" baseline="0" dirty="0">
              <a:latin typeface="Trebuchet MS" panose="020B0603020202020204" pitchFamily="34" charset="0"/>
            </a:rPr>
            <a:t>embargo, es posible incorporar variables explicativas ordinales o categóricas.</a:t>
          </a:r>
        </a:p>
      </dgm:t>
    </dgm:pt>
    <dgm:pt modelId="{419C9A31-190F-4457-B8E1-98613315BDCA}" type="parTrans" cxnId="{1D08A504-F82B-4E31-A796-12D291B1AD87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AFDFD681-B47F-45F8-9336-12C822712B8E}" type="sibTrans" cxnId="{1D08A504-F82B-4E31-A796-12D291B1AD87}">
      <dgm:prSet/>
      <dgm:spPr/>
      <dgm:t>
        <a:bodyPr/>
        <a:lstStyle/>
        <a:p>
          <a:endParaRPr lang="es-PE" sz="1200">
            <a:latin typeface="Trebuchet MS" panose="020B0603020202020204" pitchFamily="34" charset="0"/>
          </a:endParaRPr>
        </a:p>
      </dgm:t>
    </dgm:pt>
    <dgm:pt modelId="{8C8A2421-7443-450C-B696-58CD4B9D218B}" type="pres">
      <dgm:prSet presAssocID="{E722AC15-3846-4FA9-95FB-F59FEA9E9894}" presName="linear" presStyleCnt="0">
        <dgm:presLayoutVars>
          <dgm:dir/>
          <dgm:animLvl val="lvl"/>
          <dgm:resizeHandles val="exact"/>
        </dgm:presLayoutVars>
      </dgm:prSet>
      <dgm:spPr/>
    </dgm:pt>
    <dgm:pt modelId="{20773ACE-AF7B-4639-85BC-E4373FE1AE9F}" type="pres">
      <dgm:prSet presAssocID="{B06C43D8-F3FF-4DAD-8F0D-DEF396479E07}" presName="parentLin" presStyleCnt="0"/>
      <dgm:spPr/>
    </dgm:pt>
    <dgm:pt modelId="{3FAEACA2-1F3D-4F7C-A0D5-62839EF67980}" type="pres">
      <dgm:prSet presAssocID="{B06C43D8-F3FF-4DAD-8F0D-DEF396479E07}" presName="parentLeftMargin" presStyleLbl="node1" presStyleIdx="0" presStyleCnt="5"/>
      <dgm:spPr/>
    </dgm:pt>
    <dgm:pt modelId="{FD74D684-FA77-4823-9FAB-2B966A86E8C1}" type="pres">
      <dgm:prSet presAssocID="{B06C43D8-F3FF-4DAD-8F0D-DEF396479E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D7F121-82BB-4B81-933D-3D4854029F2F}" type="pres">
      <dgm:prSet presAssocID="{B06C43D8-F3FF-4DAD-8F0D-DEF396479E07}" presName="negativeSpace" presStyleCnt="0"/>
      <dgm:spPr/>
    </dgm:pt>
    <dgm:pt modelId="{13C9A7D3-3C05-477E-8C1C-999D3291D32C}" type="pres">
      <dgm:prSet presAssocID="{B06C43D8-F3FF-4DAD-8F0D-DEF396479E07}" presName="childText" presStyleLbl="conFgAcc1" presStyleIdx="0" presStyleCnt="5">
        <dgm:presLayoutVars>
          <dgm:bulletEnabled val="1"/>
        </dgm:presLayoutVars>
      </dgm:prSet>
      <dgm:spPr/>
    </dgm:pt>
    <dgm:pt modelId="{58565654-AB65-4633-A70D-AB28611CDA97}" type="pres">
      <dgm:prSet presAssocID="{E5FA2D79-A320-4757-9421-D8EB85690344}" presName="spaceBetweenRectangles" presStyleCnt="0"/>
      <dgm:spPr/>
    </dgm:pt>
    <dgm:pt modelId="{E2C420BD-F257-4ABE-A070-D59A4AA76DCF}" type="pres">
      <dgm:prSet presAssocID="{3E12A0D5-E0ED-4E9D-986C-BB64EEB7CBB3}" presName="parentLin" presStyleCnt="0"/>
      <dgm:spPr/>
    </dgm:pt>
    <dgm:pt modelId="{6ECE3157-4642-4CD3-8504-30D93B969CF0}" type="pres">
      <dgm:prSet presAssocID="{3E12A0D5-E0ED-4E9D-986C-BB64EEB7CBB3}" presName="parentLeftMargin" presStyleLbl="node1" presStyleIdx="0" presStyleCnt="5"/>
      <dgm:spPr/>
    </dgm:pt>
    <dgm:pt modelId="{304276CC-D294-4658-8C59-A114C3C0FBD7}" type="pres">
      <dgm:prSet presAssocID="{3E12A0D5-E0ED-4E9D-986C-BB64EEB7CBB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123684-A457-48DE-BF49-39708C74D12F}" type="pres">
      <dgm:prSet presAssocID="{3E12A0D5-E0ED-4E9D-986C-BB64EEB7CBB3}" presName="negativeSpace" presStyleCnt="0"/>
      <dgm:spPr/>
    </dgm:pt>
    <dgm:pt modelId="{FB7F8F17-07C8-4C8D-A944-320F4C9F5804}" type="pres">
      <dgm:prSet presAssocID="{3E12A0D5-E0ED-4E9D-986C-BB64EEB7CBB3}" presName="childText" presStyleLbl="conFgAcc1" presStyleIdx="1" presStyleCnt="5">
        <dgm:presLayoutVars>
          <dgm:bulletEnabled val="1"/>
        </dgm:presLayoutVars>
      </dgm:prSet>
      <dgm:spPr/>
    </dgm:pt>
    <dgm:pt modelId="{04A91038-EA88-40F5-8DC5-2437DF3B377B}" type="pres">
      <dgm:prSet presAssocID="{92C45630-A23D-4BC9-9417-73D42353B710}" presName="spaceBetweenRectangles" presStyleCnt="0"/>
      <dgm:spPr/>
    </dgm:pt>
    <dgm:pt modelId="{11699BBA-D3B3-40D1-BB25-FF80CB9DBF35}" type="pres">
      <dgm:prSet presAssocID="{CDADAC8C-3E8A-4E99-8060-10B95473CA4E}" presName="parentLin" presStyleCnt="0"/>
      <dgm:spPr/>
    </dgm:pt>
    <dgm:pt modelId="{BA454030-384A-4AB7-92B9-59CBAAA343CF}" type="pres">
      <dgm:prSet presAssocID="{CDADAC8C-3E8A-4E99-8060-10B95473CA4E}" presName="parentLeftMargin" presStyleLbl="node1" presStyleIdx="1" presStyleCnt="5"/>
      <dgm:spPr/>
    </dgm:pt>
    <dgm:pt modelId="{36CA4E4B-2744-487E-B4AB-5ECB05B8279C}" type="pres">
      <dgm:prSet presAssocID="{CDADAC8C-3E8A-4E99-8060-10B95473CA4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7FAE03D-740F-420F-BFF5-5D9962B672C3}" type="pres">
      <dgm:prSet presAssocID="{CDADAC8C-3E8A-4E99-8060-10B95473CA4E}" presName="negativeSpace" presStyleCnt="0"/>
      <dgm:spPr/>
    </dgm:pt>
    <dgm:pt modelId="{FCFA1FDF-62F4-4B9A-BA7A-F04E5AAB10D9}" type="pres">
      <dgm:prSet presAssocID="{CDADAC8C-3E8A-4E99-8060-10B95473CA4E}" presName="childText" presStyleLbl="conFgAcc1" presStyleIdx="2" presStyleCnt="5">
        <dgm:presLayoutVars>
          <dgm:bulletEnabled val="1"/>
        </dgm:presLayoutVars>
      </dgm:prSet>
      <dgm:spPr/>
    </dgm:pt>
    <dgm:pt modelId="{3445812E-094C-40DF-9721-9B3E45B61B9A}" type="pres">
      <dgm:prSet presAssocID="{DDAF8860-E06C-48B4-B5F2-F70F3201414C}" presName="spaceBetweenRectangles" presStyleCnt="0"/>
      <dgm:spPr/>
    </dgm:pt>
    <dgm:pt modelId="{C68EC24E-1A82-458C-A680-5D553D3B758A}" type="pres">
      <dgm:prSet presAssocID="{C16D1C91-3478-4DF2-A2BD-5A9363079627}" presName="parentLin" presStyleCnt="0"/>
      <dgm:spPr/>
    </dgm:pt>
    <dgm:pt modelId="{CB0C1FC1-C2CD-4489-A5BA-84474B7D90F5}" type="pres">
      <dgm:prSet presAssocID="{C16D1C91-3478-4DF2-A2BD-5A9363079627}" presName="parentLeftMargin" presStyleLbl="node1" presStyleIdx="2" presStyleCnt="5"/>
      <dgm:spPr/>
    </dgm:pt>
    <dgm:pt modelId="{55B3986C-07B9-427C-A202-58E23ABC49B2}" type="pres">
      <dgm:prSet presAssocID="{C16D1C91-3478-4DF2-A2BD-5A936307962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7FD91C0-A4CF-41E8-97BB-C914E6D1D386}" type="pres">
      <dgm:prSet presAssocID="{C16D1C91-3478-4DF2-A2BD-5A9363079627}" presName="negativeSpace" presStyleCnt="0"/>
      <dgm:spPr/>
    </dgm:pt>
    <dgm:pt modelId="{31F7397A-B283-402B-98F7-5E658D365F59}" type="pres">
      <dgm:prSet presAssocID="{C16D1C91-3478-4DF2-A2BD-5A9363079627}" presName="childText" presStyleLbl="conFgAcc1" presStyleIdx="3" presStyleCnt="5">
        <dgm:presLayoutVars>
          <dgm:bulletEnabled val="1"/>
        </dgm:presLayoutVars>
      </dgm:prSet>
      <dgm:spPr/>
    </dgm:pt>
    <dgm:pt modelId="{0D5C8C8A-F6B4-4C9A-9E57-FFEA76BEB296}" type="pres">
      <dgm:prSet presAssocID="{A9BB98BD-3B34-43AC-8F77-723D7D5A1013}" presName="spaceBetweenRectangles" presStyleCnt="0"/>
      <dgm:spPr/>
    </dgm:pt>
    <dgm:pt modelId="{6C0FBA0F-73FB-4718-8757-FAC5F46D0809}" type="pres">
      <dgm:prSet presAssocID="{E7BCE262-E8DA-4040-81E5-5B795FA89FBD}" presName="parentLin" presStyleCnt="0"/>
      <dgm:spPr/>
    </dgm:pt>
    <dgm:pt modelId="{0ADA4C50-0C83-4F87-B2A9-95697E33C6C5}" type="pres">
      <dgm:prSet presAssocID="{E7BCE262-E8DA-4040-81E5-5B795FA89FBD}" presName="parentLeftMargin" presStyleLbl="node1" presStyleIdx="3" presStyleCnt="5"/>
      <dgm:spPr/>
    </dgm:pt>
    <dgm:pt modelId="{1C4FE6D4-302C-4261-847E-57322B433389}" type="pres">
      <dgm:prSet presAssocID="{E7BCE262-E8DA-4040-81E5-5B795FA89FB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AC2C2E3-474D-458B-8BE7-F4CCC380E902}" type="pres">
      <dgm:prSet presAssocID="{E7BCE262-E8DA-4040-81E5-5B795FA89FBD}" presName="negativeSpace" presStyleCnt="0"/>
      <dgm:spPr/>
    </dgm:pt>
    <dgm:pt modelId="{3D869A3A-A0B4-49A4-B981-A9FCA9399681}" type="pres">
      <dgm:prSet presAssocID="{E7BCE262-E8DA-4040-81E5-5B795FA89FB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D08A504-F82B-4E31-A796-12D291B1AD87}" srcId="{C16D1C91-3478-4DF2-A2BD-5A9363079627}" destId="{DB535C5F-4A8A-4692-BE59-C6029AD9B384}" srcOrd="2" destOrd="0" parTransId="{419C9A31-190F-4457-B8E1-98613315BDCA}" sibTransId="{AFDFD681-B47F-45F8-9336-12C822712B8E}"/>
    <dgm:cxn modelId="{9497820D-07C7-4AEB-ABC0-88AE48959698}" type="presOf" srcId="{30ED0DC5-881D-421C-8A2C-F193270C8443}" destId="{FCFA1FDF-62F4-4B9A-BA7A-F04E5AAB10D9}" srcOrd="0" destOrd="1" presId="urn:microsoft.com/office/officeart/2005/8/layout/list1"/>
    <dgm:cxn modelId="{F8A32127-BB7D-46D4-85F8-090E94971403}" type="presOf" srcId="{CDADAC8C-3E8A-4E99-8060-10B95473CA4E}" destId="{36CA4E4B-2744-487E-B4AB-5ECB05B8279C}" srcOrd="1" destOrd="0" presId="urn:microsoft.com/office/officeart/2005/8/layout/list1"/>
    <dgm:cxn modelId="{3E2B1D28-2C83-4BA5-B788-DCB8DE11669A}" type="presOf" srcId="{C16D1C91-3478-4DF2-A2BD-5A9363079627}" destId="{CB0C1FC1-C2CD-4489-A5BA-84474B7D90F5}" srcOrd="0" destOrd="0" presId="urn:microsoft.com/office/officeart/2005/8/layout/list1"/>
    <dgm:cxn modelId="{65382328-475C-4A64-AADF-1406286ED9BB}" type="presOf" srcId="{E7BCE262-E8DA-4040-81E5-5B795FA89FBD}" destId="{0ADA4C50-0C83-4F87-B2A9-95697E33C6C5}" srcOrd="0" destOrd="0" presId="urn:microsoft.com/office/officeart/2005/8/layout/list1"/>
    <dgm:cxn modelId="{B9CD245F-C152-401F-99EA-FCE172E8A03C}" type="presOf" srcId="{CDADAC8C-3E8A-4E99-8060-10B95473CA4E}" destId="{BA454030-384A-4AB7-92B9-59CBAAA343CF}" srcOrd="0" destOrd="0" presId="urn:microsoft.com/office/officeart/2005/8/layout/list1"/>
    <dgm:cxn modelId="{22F6B463-91D0-4FB3-98CA-5A996866A78C}" srcId="{E722AC15-3846-4FA9-95FB-F59FEA9E9894}" destId="{B06C43D8-F3FF-4DAD-8F0D-DEF396479E07}" srcOrd="0" destOrd="0" parTransId="{36C24F60-40A8-457E-B1B6-08D8327C14D3}" sibTransId="{E5FA2D79-A320-4757-9421-D8EB85690344}"/>
    <dgm:cxn modelId="{11F46868-6246-48B7-A6BA-37031B723DE1}" type="presOf" srcId="{3E12A0D5-E0ED-4E9D-986C-BB64EEB7CBB3}" destId="{304276CC-D294-4658-8C59-A114C3C0FBD7}" srcOrd="1" destOrd="0" presId="urn:microsoft.com/office/officeart/2005/8/layout/list1"/>
    <dgm:cxn modelId="{1F83396F-0511-45E2-ADB5-50BE2284F2F4}" type="presOf" srcId="{22FC9B32-CD82-4A66-9509-E360705443C8}" destId="{31F7397A-B283-402B-98F7-5E658D365F59}" srcOrd="0" destOrd="0" presId="urn:microsoft.com/office/officeart/2005/8/layout/list1"/>
    <dgm:cxn modelId="{595FF357-4BAF-48B3-A841-1C383F3FEBFE}" srcId="{CDADAC8C-3E8A-4E99-8060-10B95473CA4E}" destId="{BBEBA119-423B-42E9-A9C5-DBBF8D15DD9C}" srcOrd="0" destOrd="0" parTransId="{3E09487C-F337-4B33-831C-12D4EB86CECD}" sibTransId="{3749AFC9-BA3A-4D2F-8423-7574A5727F39}"/>
    <dgm:cxn modelId="{CEF43F8C-C531-4940-A983-110E413BD623}" type="presOf" srcId="{DB535C5F-4A8A-4692-BE59-C6029AD9B384}" destId="{31F7397A-B283-402B-98F7-5E658D365F59}" srcOrd="0" destOrd="2" presId="urn:microsoft.com/office/officeart/2005/8/layout/list1"/>
    <dgm:cxn modelId="{39F4AD91-ACD4-4BEA-8EB7-F9F24121451A}" type="presOf" srcId="{B06C43D8-F3FF-4DAD-8F0D-DEF396479E07}" destId="{3FAEACA2-1F3D-4F7C-A0D5-62839EF67980}" srcOrd="0" destOrd="0" presId="urn:microsoft.com/office/officeart/2005/8/layout/list1"/>
    <dgm:cxn modelId="{A102F094-DE1D-48AC-86EB-67CA24B5B13B}" type="presOf" srcId="{BBEBA119-423B-42E9-A9C5-DBBF8D15DD9C}" destId="{FCFA1FDF-62F4-4B9A-BA7A-F04E5AAB10D9}" srcOrd="0" destOrd="0" presId="urn:microsoft.com/office/officeart/2005/8/layout/list1"/>
    <dgm:cxn modelId="{572DAF9C-71F1-4770-9C9D-1E57ACD309FF}" type="presOf" srcId="{B06C43D8-F3FF-4DAD-8F0D-DEF396479E07}" destId="{FD74D684-FA77-4823-9FAB-2B966A86E8C1}" srcOrd="1" destOrd="0" presId="urn:microsoft.com/office/officeart/2005/8/layout/list1"/>
    <dgm:cxn modelId="{AC6276A0-A701-4E5F-8EFB-9F38B6F2370F}" srcId="{C16D1C91-3478-4DF2-A2BD-5A9363079627}" destId="{80E8302E-ED76-4A1E-B600-AF2B1EAB2A8E}" srcOrd="1" destOrd="0" parTransId="{FCF11680-6561-4395-815C-12A6600E6657}" sibTransId="{56F6AA8E-8FC3-4BF0-9EB0-7A18E643427F}"/>
    <dgm:cxn modelId="{EC7858A2-A07F-4CA7-A818-4154E71544CB}" srcId="{E722AC15-3846-4FA9-95FB-F59FEA9E9894}" destId="{C16D1C91-3478-4DF2-A2BD-5A9363079627}" srcOrd="3" destOrd="0" parTransId="{B1E95593-9BEE-4F12-A49D-609093BF2919}" sibTransId="{A9BB98BD-3B34-43AC-8F77-723D7D5A1013}"/>
    <dgm:cxn modelId="{2FD5D6A8-BE88-4593-BD65-C37E20DAF9A8}" srcId="{E722AC15-3846-4FA9-95FB-F59FEA9E9894}" destId="{CDADAC8C-3E8A-4E99-8060-10B95473CA4E}" srcOrd="2" destOrd="0" parTransId="{3782CA20-78D9-4DAE-A9EC-FD146326515B}" sibTransId="{DDAF8860-E06C-48B4-B5F2-F70F3201414C}"/>
    <dgm:cxn modelId="{1F5E49AA-9E58-4BFA-80FC-6AF65A9749D9}" type="presOf" srcId="{E722AC15-3846-4FA9-95FB-F59FEA9E9894}" destId="{8C8A2421-7443-450C-B696-58CD4B9D218B}" srcOrd="0" destOrd="0" presId="urn:microsoft.com/office/officeart/2005/8/layout/list1"/>
    <dgm:cxn modelId="{AD0D35B7-7E01-471A-95B1-7FEF78CF1476}" type="presOf" srcId="{3E12A0D5-E0ED-4E9D-986C-BB64EEB7CBB3}" destId="{6ECE3157-4642-4CD3-8504-30D93B969CF0}" srcOrd="0" destOrd="0" presId="urn:microsoft.com/office/officeart/2005/8/layout/list1"/>
    <dgm:cxn modelId="{67F3B2BC-4E43-4F59-845B-6A1C66A850FC}" srcId="{E722AC15-3846-4FA9-95FB-F59FEA9E9894}" destId="{E7BCE262-E8DA-4040-81E5-5B795FA89FBD}" srcOrd="4" destOrd="0" parTransId="{AB9F48DC-5247-4AEC-8C44-2FA1D5EBFBDE}" sibTransId="{D9A4A9D2-09A5-41CE-9CD3-274A1D94CE2D}"/>
    <dgm:cxn modelId="{4A07C1C0-4AB9-4FCB-A754-57DD685E4FBB}" type="presOf" srcId="{C16D1C91-3478-4DF2-A2BD-5A9363079627}" destId="{55B3986C-07B9-427C-A202-58E23ABC49B2}" srcOrd="1" destOrd="0" presId="urn:microsoft.com/office/officeart/2005/8/layout/list1"/>
    <dgm:cxn modelId="{B965A8C4-EE1C-4EF9-8704-092045422018}" type="presOf" srcId="{E7BCE262-E8DA-4040-81E5-5B795FA89FBD}" destId="{1C4FE6D4-302C-4261-847E-57322B433389}" srcOrd="1" destOrd="0" presId="urn:microsoft.com/office/officeart/2005/8/layout/list1"/>
    <dgm:cxn modelId="{1079D4D6-4D4D-4B16-BC1B-7F7E826AAA35}" type="presOf" srcId="{80E8302E-ED76-4A1E-B600-AF2B1EAB2A8E}" destId="{31F7397A-B283-402B-98F7-5E658D365F59}" srcOrd="0" destOrd="1" presId="urn:microsoft.com/office/officeart/2005/8/layout/list1"/>
    <dgm:cxn modelId="{7257AAD9-A0AD-4255-8C8A-2CBDDE2A925D}" srcId="{E722AC15-3846-4FA9-95FB-F59FEA9E9894}" destId="{3E12A0D5-E0ED-4E9D-986C-BB64EEB7CBB3}" srcOrd="1" destOrd="0" parTransId="{89FB2F06-8975-430D-AA69-7EAEFD62E579}" sibTransId="{92C45630-A23D-4BC9-9417-73D42353B710}"/>
    <dgm:cxn modelId="{06FFB4E1-9774-4981-AD14-C44C5386CB4C}" srcId="{CDADAC8C-3E8A-4E99-8060-10B95473CA4E}" destId="{30ED0DC5-881D-421C-8A2C-F193270C8443}" srcOrd="1" destOrd="0" parTransId="{C2823B0E-4B73-40C4-B7B1-352A43932CB0}" sibTransId="{9A9C824A-2E5C-4DC4-9958-2D0987B5CE86}"/>
    <dgm:cxn modelId="{62F10AFC-7BC0-4B50-94DD-92B708D11F5B}" srcId="{C16D1C91-3478-4DF2-A2BD-5A9363079627}" destId="{22FC9B32-CD82-4A66-9509-E360705443C8}" srcOrd="0" destOrd="0" parTransId="{2D97AAD1-F2AB-477A-AD44-C2168876EB59}" sibTransId="{C76F8D92-F66D-4C83-BE97-8A53605D53B7}"/>
    <dgm:cxn modelId="{0746C182-3511-4CB1-92A1-3E154F543FA8}" type="presParOf" srcId="{8C8A2421-7443-450C-B696-58CD4B9D218B}" destId="{20773ACE-AF7B-4639-85BC-E4373FE1AE9F}" srcOrd="0" destOrd="0" presId="urn:microsoft.com/office/officeart/2005/8/layout/list1"/>
    <dgm:cxn modelId="{EDE2DC2F-992B-40E3-900B-534AF2164095}" type="presParOf" srcId="{20773ACE-AF7B-4639-85BC-E4373FE1AE9F}" destId="{3FAEACA2-1F3D-4F7C-A0D5-62839EF67980}" srcOrd="0" destOrd="0" presId="urn:microsoft.com/office/officeart/2005/8/layout/list1"/>
    <dgm:cxn modelId="{DF50638B-2F2C-4A00-9CAB-B8C77E27A94B}" type="presParOf" srcId="{20773ACE-AF7B-4639-85BC-E4373FE1AE9F}" destId="{FD74D684-FA77-4823-9FAB-2B966A86E8C1}" srcOrd="1" destOrd="0" presId="urn:microsoft.com/office/officeart/2005/8/layout/list1"/>
    <dgm:cxn modelId="{735FBBD2-BA4E-48CD-97D4-A2400E9E393B}" type="presParOf" srcId="{8C8A2421-7443-450C-B696-58CD4B9D218B}" destId="{0DD7F121-82BB-4B81-933D-3D4854029F2F}" srcOrd="1" destOrd="0" presId="urn:microsoft.com/office/officeart/2005/8/layout/list1"/>
    <dgm:cxn modelId="{139CC4A9-AE70-45AA-9481-14E2C624FCD3}" type="presParOf" srcId="{8C8A2421-7443-450C-B696-58CD4B9D218B}" destId="{13C9A7D3-3C05-477E-8C1C-999D3291D32C}" srcOrd="2" destOrd="0" presId="urn:microsoft.com/office/officeart/2005/8/layout/list1"/>
    <dgm:cxn modelId="{8733A42B-F6AA-4F97-931F-257CAC3C242C}" type="presParOf" srcId="{8C8A2421-7443-450C-B696-58CD4B9D218B}" destId="{58565654-AB65-4633-A70D-AB28611CDA97}" srcOrd="3" destOrd="0" presId="urn:microsoft.com/office/officeart/2005/8/layout/list1"/>
    <dgm:cxn modelId="{635AA4DA-8F63-46BE-97A2-1EA2D7E57360}" type="presParOf" srcId="{8C8A2421-7443-450C-B696-58CD4B9D218B}" destId="{E2C420BD-F257-4ABE-A070-D59A4AA76DCF}" srcOrd="4" destOrd="0" presId="urn:microsoft.com/office/officeart/2005/8/layout/list1"/>
    <dgm:cxn modelId="{D3FB33C3-2B68-4652-AD6C-053A8468FF6D}" type="presParOf" srcId="{E2C420BD-F257-4ABE-A070-D59A4AA76DCF}" destId="{6ECE3157-4642-4CD3-8504-30D93B969CF0}" srcOrd="0" destOrd="0" presId="urn:microsoft.com/office/officeart/2005/8/layout/list1"/>
    <dgm:cxn modelId="{E8B044EA-8C0E-4B3A-B204-6CE56D3381F3}" type="presParOf" srcId="{E2C420BD-F257-4ABE-A070-D59A4AA76DCF}" destId="{304276CC-D294-4658-8C59-A114C3C0FBD7}" srcOrd="1" destOrd="0" presId="urn:microsoft.com/office/officeart/2005/8/layout/list1"/>
    <dgm:cxn modelId="{658D3080-FB8C-487C-B4A1-7A7B55FE42CA}" type="presParOf" srcId="{8C8A2421-7443-450C-B696-58CD4B9D218B}" destId="{8F123684-A457-48DE-BF49-39708C74D12F}" srcOrd="5" destOrd="0" presId="urn:microsoft.com/office/officeart/2005/8/layout/list1"/>
    <dgm:cxn modelId="{2829874A-070B-421C-8715-FE5D450F8258}" type="presParOf" srcId="{8C8A2421-7443-450C-B696-58CD4B9D218B}" destId="{FB7F8F17-07C8-4C8D-A944-320F4C9F5804}" srcOrd="6" destOrd="0" presId="urn:microsoft.com/office/officeart/2005/8/layout/list1"/>
    <dgm:cxn modelId="{11F9C5CF-6131-4C20-8601-6A7E06A59675}" type="presParOf" srcId="{8C8A2421-7443-450C-B696-58CD4B9D218B}" destId="{04A91038-EA88-40F5-8DC5-2437DF3B377B}" srcOrd="7" destOrd="0" presId="urn:microsoft.com/office/officeart/2005/8/layout/list1"/>
    <dgm:cxn modelId="{806CBF3E-8298-41D6-BBD7-DAC33F98B231}" type="presParOf" srcId="{8C8A2421-7443-450C-B696-58CD4B9D218B}" destId="{11699BBA-D3B3-40D1-BB25-FF80CB9DBF35}" srcOrd="8" destOrd="0" presId="urn:microsoft.com/office/officeart/2005/8/layout/list1"/>
    <dgm:cxn modelId="{65C3CB31-7C11-4BC1-AE40-09908F2A7B47}" type="presParOf" srcId="{11699BBA-D3B3-40D1-BB25-FF80CB9DBF35}" destId="{BA454030-384A-4AB7-92B9-59CBAAA343CF}" srcOrd="0" destOrd="0" presId="urn:microsoft.com/office/officeart/2005/8/layout/list1"/>
    <dgm:cxn modelId="{CF420018-5EA2-44C9-9AE1-630E58B606D2}" type="presParOf" srcId="{11699BBA-D3B3-40D1-BB25-FF80CB9DBF35}" destId="{36CA4E4B-2744-487E-B4AB-5ECB05B8279C}" srcOrd="1" destOrd="0" presId="urn:microsoft.com/office/officeart/2005/8/layout/list1"/>
    <dgm:cxn modelId="{F5A82599-71C3-480A-B0C8-6C1ED12C3604}" type="presParOf" srcId="{8C8A2421-7443-450C-B696-58CD4B9D218B}" destId="{97FAE03D-740F-420F-BFF5-5D9962B672C3}" srcOrd="9" destOrd="0" presId="urn:microsoft.com/office/officeart/2005/8/layout/list1"/>
    <dgm:cxn modelId="{8A90D463-9E0D-4A54-9B70-9CCAFBB42900}" type="presParOf" srcId="{8C8A2421-7443-450C-B696-58CD4B9D218B}" destId="{FCFA1FDF-62F4-4B9A-BA7A-F04E5AAB10D9}" srcOrd="10" destOrd="0" presId="urn:microsoft.com/office/officeart/2005/8/layout/list1"/>
    <dgm:cxn modelId="{72FD0D5B-902D-4A2B-8487-AB8E6D372840}" type="presParOf" srcId="{8C8A2421-7443-450C-B696-58CD4B9D218B}" destId="{3445812E-094C-40DF-9721-9B3E45B61B9A}" srcOrd="11" destOrd="0" presId="urn:microsoft.com/office/officeart/2005/8/layout/list1"/>
    <dgm:cxn modelId="{7888964F-AA6F-44BB-B156-530F311E2E23}" type="presParOf" srcId="{8C8A2421-7443-450C-B696-58CD4B9D218B}" destId="{C68EC24E-1A82-458C-A680-5D553D3B758A}" srcOrd="12" destOrd="0" presId="urn:microsoft.com/office/officeart/2005/8/layout/list1"/>
    <dgm:cxn modelId="{E675E9D7-1532-4973-9192-FFF99B10A85D}" type="presParOf" srcId="{C68EC24E-1A82-458C-A680-5D553D3B758A}" destId="{CB0C1FC1-C2CD-4489-A5BA-84474B7D90F5}" srcOrd="0" destOrd="0" presId="urn:microsoft.com/office/officeart/2005/8/layout/list1"/>
    <dgm:cxn modelId="{3F75169E-BB19-4DD6-A0CA-AFF814EF7BEF}" type="presParOf" srcId="{C68EC24E-1A82-458C-A680-5D553D3B758A}" destId="{55B3986C-07B9-427C-A202-58E23ABC49B2}" srcOrd="1" destOrd="0" presId="urn:microsoft.com/office/officeart/2005/8/layout/list1"/>
    <dgm:cxn modelId="{8DCEBCA5-0606-48AB-8CAC-18737A4F93A5}" type="presParOf" srcId="{8C8A2421-7443-450C-B696-58CD4B9D218B}" destId="{27FD91C0-A4CF-41E8-97BB-C914E6D1D386}" srcOrd="13" destOrd="0" presId="urn:microsoft.com/office/officeart/2005/8/layout/list1"/>
    <dgm:cxn modelId="{77C36800-FDE5-4A04-B02A-B58161E982F9}" type="presParOf" srcId="{8C8A2421-7443-450C-B696-58CD4B9D218B}" destId="{31F7397A-B283-402B-98F7-5E658D365F59}" srcOrd="14" destOrd="0" presId="urn:microsoft.com/office/officeart/2005/8/layout/list1"/>
    <dgm:cxn modelId="{04D47E73-C717-4C7F-8DEA-39756B50A6CF}" type="presParOf" srcId="{8C8A2421-7443-450C-B696-58CD4B9D218B}" destId="{0D5C8C8A-F6B4-4C9A-9E57-FFEA76BEB296}" srcOrd="15" destOrd="0" presId="urn:microsoft.com/office/officeart/2005/8/layout/list1"/>
    <dgm:cxn modelId="{911AE022-47E5-407A-AF7B-EEE107A22290}" type="presParOf" srcId="{8C8A2421-7443-450C-B696-58CD4B9D218B}" destId="{6C0FBA0F-73FB-4718-8757-FAC5F46D0809}" srcOrd="16" destOrd="0" presId="urn:microsoft.com/office/officeart/2005/8/layout/list1"/>
    <dgm:cxn modelId="{2F2E709B-93F2-4670-9289-B95F3B05DF9D}" type="presParOf" srcId="{6C0FBA0F-73FB-4718-8757-FAC5F46D0809}" destId="{0ADA4C50-0C83-4F87-B2A9-95697E33C6C5}" srcOrd="0" destOrd="0" presId="urn:microsoft.com/office/officeart/2005/8/layout/list1"/>
    <dgm:cxn modelId="{27DAD262-4B9D-423B-8936-FCC31A03D5A1}" type="presParOf" srcId="{6C0FBA0F-73FB-4718-8757-FAC5F46D0809}" destId="{1C4FE6D4-302C-4261-847E-57322B433389}" srcOrd="1" destOrd="0" presId="urn:microsoft.com/office/officeart/2005/8/layout/list1"/>
    <dgm:cxn modelId="{D8134C0A-2C7E-401E-A285-53647A63B1A7}" type="presParOf" srcId="{8C8A2421-7443-450C-B696-58CD4B9D218B}" destId="{AAC2C2E3-474D-458B-8BE7-F4CCC380E902}" srcOrd="17" destOrd="0" presId="urn:microsoft.com/office/officeart/2005/8/layout/list1"/>
    <dgm:cxn modelId="{E1C4E4CD-EA06-49F1-A6BF-84848C2B49EF}" type="presParOf" srcId="{8C8A2421-7443-450C-B696-58CD4B9D218B}" destId="{3D869A3A-A0B4-49A4-B981-A9FCA939968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8F2F55-C252-48E0-B05E-36A36806572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AD763744-DB1A-45C0-A478-90D11114AD45}">
      <dgm:prSet phldrT="[Texto]"/>
      <dgm:spPr/>
      <dgm:t>
        <a:bodyPr/>
        <a:lstStyle/>
        <a:p>
          <a:r>
            <a:rPr lang="es-ES" b="0" i="0" u="none" strike="noStrike" baseline="0" dirty="0">
              <a:latin typeface="Trebuchet MS" panose="020B0603020202020204" pitchFamily="34" charset="0"/>
            </a:rPr>
            <a:t>Si b es positivo, Y aumenta cuando X aumenta. </a:t>
          </a:r>
          <a:endParaRPr lang="es-PE" dirty="0">
            <a:latin typeface="Trebuchet MS" panose="020B0603020202020204" pitchFamily="34" charset="0"/>
          </a:endParaRPr>
        </a:p>
      </dgm:t>
    </dgm:pt>
    <dgm:pt modelId="{A8F0C293-D0A6-4ACC-BCEB-16AEEEB590E1}" type="parTrans" cxnId="{0279ED09-D205-43B5-9632-C70345ABE928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9AD49058-1C16-4DF7-94FD-2FBA11D8AF30}" type="sibTrans" cxnId="{0279ED09-D205-43B5-9632-C70345ABE928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C399E085-26D0-4D8A-9DF0-B92B6405C248}">
      <dgm:prSet/>
      <dgm:spPr/>
      <dgm:t>
        <a:bodyPr/>
        <a:lstStyle/>
        <a:p>
          <a:r>
            <a:rPr lang="es-ES" b="0" i="0" u="none" strike="noStrike" baseline="0" dirty="0">
              <a:latin typeface="Trebuchet MS" panose="020B0603020202020204" pitchFamily="34" charset="0"/>
            </a:rPr>
            <a:t>Si b es negativo, Y aumenta cuando X disminuye.</a:t>
          </a:r>
        </a:p>
      </dgm:t>
    </dgm:pt>
    <dgm:pt modelId="{BB47DC3E-5116-4020-94BD-F1FAF2FF85DB}" type="parTrans" cxnId="{325EEADC-50A5-4D92-9177-CCC45F50BF43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726A97B1-7642-4632-A5CF-9DABE0A71EE5}" type="sibTrans" cxnId="{325EEADC-50A5-4D92-9177-CCC45F50BF43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5F083EB6-0AD2-46F7-9047-AC31FB444246}">
      <dgm:prSet/>
      <dgm:spPr/>
      <dgm:t>
        <a:bodyPr/>
        <a:lstStyle/>
        <a:p>
          <a:r>
            <a:rPr lang="es-ES" b="0" i="0" u="none" strike="noStrike" baseline="0" dirty="0">
              <a:latin typeface="Trebuchet MS" panose="020B0603020202020204" pitchFamily="34" charset="0"/>
            </a:rPr>
            <a:t>Si b es cero, Y no cambia cuando X varía.</a:t>
          </a:r>
          <a:endParaRPr lang="es-PE" dirty="0">
            <a:latin typeface="Trebuchet MS" panose="020B0603020202020204" pitchFamily="34" charset="0"/>
          </a:endParaRPr>
        </a:p>
      </dgm:t>
    </dgm:pt>
    <dgm:pt modelId="{84568656-1F2B-4275-9A6D-258BFE180C29}" type="parTrans" cxnId="{F576C659-5541-44EE-BC65-0FA43DBE9089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FDACA6A8-F84C-4CEE-B359-EE760905585E}" type="sibTrans" cxnId="{F576C659-5541-44EE-BC65-0FA43DBE9089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2798C9B9-C346-4A2C-9FE3-E0AAE4E84F1B}">
      <dgm:prSet phldrT="[Texto]"/>
      <dgm:spPr/>
      <dgm:t>
        <a:bodyPr/>
        <a:lstStyle/>
        <a:p>
          <a:r>
            <a:rPr lang="es-ES" b="0" i="0" u="none" strike="noStrike" baseline="0" dirty="0">
              <a:latin typeface="Trebuchet MS" panose="020B0603020202020204" pitchFamily="34" charset="0"/>
            </a:rPr>
            <a:t>Es una relación directa / positiva.</a:t>
          </a:r>
          <a:endParaRPr lang="es-PE" dirty="0">
            <a:latin typeface="Trebuchet MS" panose="020B0603020202020204" pitchFamily="34" charset="0"/>
          </a:endParaRPr>
        </a:p>
      </dgm:t>
    </dgm:pt>
    <dgm:pt modelId="{FBEF23B9-71BE-4E52-A752-F59B1463B325}" type="parTrans" cxnId="{4AAA3E63-74A6-46A4-975F-C9D0B437B5BF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21B24309-CFF2-4AB2-BA29-C576E4E2C0DF}" type="sibTrans" cxnId="{4AAA3E63-74A6-46A4-975F-C9D0B437B5BF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0BB2E2F3-BCA4-4A78-8C93-1C7CF89CFBA5}">
      <dgm:prSet/>
      <dgm:spPr/>
      <dgm:t>
        <a:bodyPr/>
        <a:lstStyle/>
        <a:p>
          <a:r>
            <a:rPr lang="es-ES" b="0" i="0" u="none" strike="noStrike" baseline="0" dirty="0">
              <a:latin typeface="Trebuchet MS" panose="020B0603020202020204" pitchFamily="34" charset="0"/>
            </a:rPr>
            <a:t>Es una relación inversa / negativa.</a:t>
          </a:r>
        </a:p>
      </dgm:t>
    </dgm:pt>
    <dgm:pt modelId="{A7D9CDF6-D479-470E-8829-0BA610985A91}" type="parTrans" cxnId="{36C8855E-0547-40C3-8CE4-BE95DBF2D94A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4A1EEA86-9CF8-41CF-B2DD-759604759BCA}" type="sibTrans" cxnId="{36C8855E-0547-40C3-8CE4-BE95DBF2D94A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D44C06BE-6F16-44C6-8962-68C048795A57}">
      <dgm:prSet/>
      <dgm:spPr/>
      <dgm:t>
        <a:bodyPr/>
        <a:lstStyle/>
        <a:p>
          <a:r>
            <a:rPr lang="es-ES" b="0" i="0" u="none" strike="noStrike" baseline="0" dirty="0">
              <a:latin typeface="Trebuchet MS" panose="020B0603020202020204" pitchFamily="34" charset="0"/>
            </a:rPr>
            <a:t>No existe relación entre las variables.</a:t>
          </a:r>
          <a:endParaRPr lang="es-PE" dirty="0">
            <a:latin typeface="Trebuchet MS" panose="020B0603020202020204" pitchFamily="34" charset="0"/>
          </a:endParaRPr>
        </a:p>
      </dgm:t>
    </dgm:pt>
    <dgm:pt modelId="{94A4D824-EF0D-4E83-AD22-BF3C0FE36CD4}" type="parTrans" cxnId="{F00E1879-838C-457D-AA0C-572CCA2FBB4A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0D1C8B99-D74D-45EF-9CF9-D09AA7EE7626}" type="sibTrans" cxnId="{F00E1879-838C-457D-AA0C-572CCA2FBB4A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ACEEF692-FC6C-4DBC-A37A-903213AD98D0}" type="pres">
      <dgm:prSet presAssocID="{5A8F2F55-C252-48E0-B05E-36A368065720}" presName="linear" presStyleCnt="0">
        <dgm:presLayoutVars>
          <dgm:animLvl val="lvl"/>
          <dgm:resizeHandles val="exact"/>
        </dgm:presLayoutVars>
      </dgm:prSet>
      <dgm:spPr/>
    </dgm:pt>
    <dgm:pt modelId="{05C2E2B7-4A54-444E-8D2E-76BAB7B08F29}" type="pres">
      <dgm:prSet presAssocID="{AD763744-DB1A-45C0-A478-90D11114AD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1957F3-1703-4A95-A0C1-31252A7B17CF}" type="pres">
      <dgm:prSet presAssocID="{AD763744-DB1A-45C0-A478-90D11114AD45}" presName="childText" presStyleLbl="revTx" presStyleIdx="0" presStyleCnt="3">
        <dgm:presLayoutVars>
          <dgm:bulletEnabled val="1"/>
        </dgm:presLayoutVars>
      </dgm:prSet>
      <dgm:spPr/>
    </dgm:pt>
    <dgm:pt modelId="{780E6310-7883-452E-AEFB-727672F1A1ED}" type="pres">
      <dgm:prSet presAssocID="{C399E085-26D0-4D8A-9DF0-B92B6405C2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6642F9-406A-4383-9F06-1F97033721AB}" type="pres">
      <dgm:prSet presAssocID="{C399E085-26D0-4D8A-9DF0-B92B6405C248}" presName="childText" presStyleLbl="revTx" presStyleIdx="1" presStyleCnt="3">
        <dgm:presLayoutVars>
          <dgm:bulletEnabled val="1"/>
        </dgm:presLayoutVars>
      </dgm:prSet>
      <dgm:spPr/>
    </dgm:pt>
    <dgm:pt modelId="{3714AB7F-4D05-40F6-B5C0-70160FE9E8C8}" type="pres">
      <dgm:prSet presAssocID="{5F083EB6-0AD2-46F7-9047-AC31FB44424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CCC5D86-B38B-4316-9E34-40EA96EDA529}" type="pres">
      <dgm:prSet presAssocID="{5F083EB6-0AD2-46F7-9047-AC31FB44424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B7D1709-8241-49F4-A8D3-081A761D2BF5}" type="presOf" srcId="{2798C9B9-C346-4A2C-9FE3-E0AAE4E84F1B}" destId="{0D1957F3-1703-4A95-A0C1-31252A7B17CF}" srcOrd="0" destOrd="0" presId="urn:microsoft.com/office/officeart/2005/8/layout/vList2"/>
    <dgm:cxn modelId="{0279ED09-D205-43B5-9632-C70345ABE928}" srcId="{5A8F2F55-C252-48E0-B05E-36A368065720}" destId="{AD763744-DB1A-45C0-A478-90D11114AD45}" srcOrd="0" destOrd="0" parTransId="{A8F0C293-D0A6-4ACC-BCEB-16AEEEB590E1}" sibTransId="{9AD49058-1C16-4DF7-94FD-2FBA11D8AF30}"/>
    <dgm:cxn modelId="{556F050B-6F41-4455-8639-368DCFB2B9AD}" type="presOf" srcId="{C399E085-26D0-4D8A-9DF0-B92B6405C248}" destId="{780E6310-7883-452E-AEFB-727672F1A1ED}" srcOrd="0" destOrd="0" presId="urn:microsoft.com/office/officeart/2005/8/layout/vList2"/>
    <dgm:cxn modelId="{36C8855E-0547-40C3-8CE4-BE95DBF2D94A}" srcId="{C399E085-26D0-4D8A-9DF0-B92B6405C248}" destId="{0BB2E2F3-BCA4-4A78-8C93-1C7CF89CFBA5}" srcOrd="0" destOrd="0" parTransId="{A7D9CDF6-D479-470E-8829-0BA610985A91}" sibTransId="{4A1EEA86-9CF8-41CF-B2DD-759604759BCA}"/>
    <dgm:cxn modelId="{4AAA3E63-74A6-46A4-975F-C9D0B437B5BF}" srcId="{AD763744-DB1A-45C0-A478-90D11114AD45}" destId="{2798C9B9-C346-4A2C-9FE3-E0AAE4E84F1B}" srcOrd="0" destOrd="0" parTransId="{FBEF23B9-71BE-4E52-A752-F59B1463B325}" sibTransId="{21B24309-CFF2-4AB2-BA29-C576E4E2C0DF}"/>
    <dgm:cxn modelId="{ED6C6C75-1837-44DF-AD8E-61629541F589}" type="presOf" srcId="{5F083EB6-0AD2-46F7-9047-AC31FB444246}" destId="{3714AB7F-4D05-40F6-B5C0-70160FE9E8C8}" srcOrd="0" destOrd="0" presId="urn:microsoft.com/office/officeart/2005/8/layout/vList2"/>
    <dgm:cxn modelId="{F00E1879-838C-457D-AA0C-572CCA2FBB4A}" srcId="{5F083EB6-0AD2-46F7-9047-AC31FB444246}" destId="{D44C06BE-6F16-44C6-8962-68C048795A57}" srcOrd="0" destOrd="0" parTransId="{94A4D824-EF0D-4E83-AD22-BF3C0FE36CD4}" sibTransId="{0D1C8B99-D74D-45EF-9CF9-D09AA7EE7626}"/>
    <dgm:cxn modelId="{F576C659-5541-44EE-BC65-0FA43DBE9089}" srcId="{5A8F2F55-C252-48E0-B05E-36A368065720}" destId="{5F083EB6-0AD2-46F7-9047-AC31FB444246}" srcOrd="2" destOrd="0" parTransId="{84568656-1F2B-4275-9A6D-258BFE180C29}" sibTransId="{FDACA6A8-F84C-4CEE-B359-EE760905585E}"/>
    <dgm:cxn modelId="{74ED2E98-2EC8-4295-9229-CBE052C40CAE}" type="presOf" srcId="{5A8F2F55-C252-48E0-B05E-36A368065720}" destId="{ACEEF692-FC6C-4DBC-A37A-903213AD98D0}" srcOrd="0" destOrd="0" presId="urn:microsoft.com/office/officeart/2005/8/layout/vList2"/>
    <dgm:cxn modelId="{052ACA9B-0AE1-4D3A-BF4B-DB458DBCE7F7}" type="presOf" srcId="{AD763744-DB1A-45C0-A478-90D11114AD45}" destId="{05C2E2B7-4A54-444E-8D2E-76BAB7B08F29}" srcOrd="0" destOrd="0" presId="urn:microsoft.com/office/officeart/2005/8/layout/vList2"/>
    <dgm:cxn modelId="{82B1FBA1-319D-4299-8F06-B8F7925D2368}" type="presOf" srcId="{D44C06BE-6F16-44C6-8962-68C048795A57}" destId="{DCCC5D86-B38B-4316-9E34-40EA96EDA529}" srcOrd="0" destOrd="0" presId="urn:microsoft.com/office/officeart/2005/8/layout/vList2"/>
    <dgm:cxn modelId="{325EEADC-50A5-4D92-9177-CCC45F50BF43}" srcId="{5A8F2F55-C252-48E0-B05E-36A368065720}" destId="{C399E085-26D0-4D8A-9DF0-B92B6405C248}" srcOrd="1" destOrd="0" parTransId="{BB47DC3E-5116-4020-94BD-F1FAF2FF85DB}" sibTransId="{726A97B1-7642-4632-A5CF-9DABE0A71EE5}"/>
    <dgm:cxn modelId="{C6FC48E6-10B2-4D88-B829-F780A507CA9E}" type="presOf" srcId="{0BB2E2F3-BCA4-4A78-8C93-1C7CF89CFBA5}" destId="{866642F9-406A-4383-9F06-1F97033721AB}" srcOrd="0" destOrd="0" presId="urn:microsoft.com/office/officeart/2005/8/layout/vList2"/>
    <dgm:cxn modelId="{9245F938-C9D3-4139-A20A-5E80AC3F42B7}" type="presParOf" srcId="{ACEEF692-FC6C-4DBC-A37A-903213AD98D0}" destId="{05C2E2B7-4A54-444E-8D2E-76BAB7B08F29}" srcOrd="0" destOrd="0" presId="urn:microsoft.com/office/officeart/2005/8/layout/vList2"/>
    <dgm:cxn modelId="{B45B11D4-34AC-4F50-9160-C85C1ACD4E14}" type="presParOf" srcId="{ACEEF692-FC6C-4DBC-A37A-903213AD98D0}" destId="{0D1957F3-1703-4A95-A0C1-31252A7B17CF}" srcOrd="1" destOrd="0" presId="urn:microsoft.com/office/officeart/2005/8/layout/vList2"/>
    <dgm:cxn modelId="{3C13F021-C08D-45F3-A5AB-8CEF3346B118}" type="presParOf" srcId="{ACEEF692-FC6C-4DBC-A37A-903213AD98D0}" destId="{780E6310-7883-452E-AEFB-727672F1A1ED}" srcOrd="2" destOrd="0" presId="urn:microsoft.com/office/officeart/2005/8/layout/vList2"/>
    <dgm:cxn modelId="{22C86BEC-3439-4A52-910C-159D7DC7E6F9}" type="presParOf" srcId="{ACEEF692-FC6C-4DBC-A37A-903213AD98D0}" destId="{866642F9-406A-4383-9F06-1F97033721AB}" srcOrd="3" destOrd="0" presId="urn:microsoft.com/office/officeart/2005/8/layout/vList2"/>
    <dgm:cxn modelId="{3E77827B-E140-4D9B-9933-3BDE86CC2407}" type="presParOf" srcId="{ACEEF692-FC6C-4DBC-A37A-903213AD98D0}" destId="{3714AB7F-4D05-40F6-B5C0-70160FE9E8C8}" srcOrd="4" destOrd="0" presId="urn:microsoft.com/office/officeart/2005/8/layout/vList2"/>
    <dgm:cxn modelId="{71914A13-AE6B-4796-A5C4-8004E2FC349B}" type="presParOf" srcId="{ACEEF692-FC6C-4DBC-A37A-903213AD98D0}" destId="{DCCC5D86-B38B-4316-9E34-40EA96EDA52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A41C14-D2C1-42B4-9CAA-4019988C6E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4382642A-9B50-422D-9720-5BA6341A5943}">
      <dgm:prSet phldrT="[Texto]"/>
      <dgm:spPr/>
      <dgm:t>
        <a:bodyPr/>
        <a:lstStyle/>
        <a:p>
          <a:r>
            <a:rPr lang="es-ES" b="0" i="0" u="none" strike="noStrike" baseline="0" dirty="0">
              <a:latin typeface="Trebuchet MS" panose="020B0603020202020204" pitchFamily="34" charset="0"/>
            </a:rPr>
            <a:t>Analizar si hay una </a:t>
          </a:r>
          <a:r>
            <a:rPr lang="es-ES" b="1" i="0" u="none" strike="noStrike" baseline="0" dirty="0">
              <a:latin typeface="Trebuchet MS" panose="020B0603020202020204" pitchFamily="34" charset="0"/>
            </a:rPr>
            <a:t>asociación </a:t>
          </a:r>
          <a:r>
            <a:rPr lang="es-ES" b="0" i="0" u="none" strike="noStrike" baseline="0" dirty="0">
              <a:latin typeface="Trebuchet MS" panose="020B0603020202020204" pitchFamily="34" charset="0"/>
            </a:rPr>
            <a:t>entre las variables mediante un test de independencia estadística.</a:t>
          </a:r>
          <a:endParaRPr lang="es-PE" dirty="0">
            <a:latin typeface="Trebuchet MS" panose="020B0603020202020204" pitchFamily="34" charset="0"/>
          </a:endParaRPr>
        </a:p>
      </dgm:t>
    </dgm:pt>
    <dgm:pt modelId="{ABE01A3D-A6FE-42F2-B6DC-619AF6F839DC}" type="parTrans" cxnId="{F030B1B0-66E4-4181-BC83-C9EF64245921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2E9C7889-0DF0-4425-B450-F544CC996552}" type="sibTrans" cxnId="{F030B1B0-66E4-4181-BC83-C9EF64245921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B1EB1148-B306-4F4D-BAEE-80F0AAFEB9E9}">
      <dgm:prSet/>
      <dgm:spPr/>
      <dgm:t>
        <a:bodyPr/>
        <a:lstStyle/>
        <a:p>
          <a:r>
            <a:rPr lang="es-ES" b="0" i="0" u="none" strike="noStrike" baseline="0">
              <a:latin typeface="Trebuchet MS" panose="020B0603020202020204" pitchFamily="34" charset="0"/>
            </a:rPr>
            <a:t>Analizar la </a:t>
          </a:r>
          <a:r>
            <a:rPr lang="es-ES" b="1" i="0" u="none" strike="noStrike" baseline="0">
              <a:latin typeface="Trebuchet MS" panose="020B0603020202020204" pitchFamily="34" charset="0"/>
            </a:rPr>
            <a:t>dirección </a:t>
          </a:r>
          <a:r>
            <a:rPr lang="es-ES" b="0" i="0" u="none" strike="noStrike" baseline="0">
              <a:latin typeface="Trebuchet MS" panose="020B0603020202020204" pitchFamily="34" charset="0"/>
            </a:rPr>
            <a:t>de la asociación (directa o inversa).</a:t>
          </a:r>
          <a:endParaRPr lang="es-ES" b="0" i="0" u="none" strike="noStrike" baseline="0" dirty="0">
            <a:latin typeface="Trebuchet MS" panose="020B0603020202020204" pitchFamily="34" charset="0"/>
          </a:endParaRPr>
        </a:p>
      </dgm:t>
    </dgm:pt>
    <dgm:pt modelId="{16529A05-582D-464B-B428-D1917253F364}" type="parTrans" cxnId="{5D791B2B-EE48-4938-95BB-59E3F5398536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A733795F-A0D9-4B88-85CD-7E10A246F3C7}" type="sibTrans" cxnId="{5D791B2B-EE48-4938-95BB-59E3F5398536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7ADF90C0-4F43-4FF9-AEA7-F0BAAFE70EC8}">
      <dgm:prSet/>
      <dgm:spPr/>
      <dgm:t>
        <a:bodyPr/>
        <a:lstStyle/>
        <a:p>
          <a:r>
            <a:rPr lang="es-ES" b="0" i="0" u="none" strike="noStrike" baseline="0">
              <a:latin typeface="Trebuchet MS" panose="020B0603020202020204" pitchFamily="34" charset="0"/>
            </a:rPr>
            <a:t>Evaluar la </a:t>
          </a:r>
          <a:r>
            <a:rPr lang="es-ES" b="1" i="0" u="none" strike="noStrike" baseline="0">
              <a:latin typeface="Trebuchet MS" panose="020B0603020202020204" pitchFamily="34" charset="0"/>
            </a:rPr>
            <a:t>fuerza </a:t>
          </a:r>
          <a:r>
            <a:rPr lang="es-ES" b="0" i="0" u="none" strike="noStrike" baseline="0">
              <a:latin typeface="Trebuchet MS" panose="020B0603020202020204" pitchFamily="34" charset="0"/>
            </a:rPr>
            <a:t>de la asociación usando una medida de asociación llamada </a:t>
          </a:r>
          <a:r>
            <a:rPr lang="es-ES" b="0" i="1" u="none" strike="noStrike" baseline="0">
              <a:latin typeface="Trebuchet MS" panose="020B0603020202020204" pitchFamily="34" charset="0"/>
            </a:rPr>
            <a:t>correlación de Pearson</a:t>
          </a:r>
          <a:r>
            <a:rPr lang="es-ES" b="0" i="0" u="none" strike="noStrike" baseline="0">
              <a:latin typeface="Trebuchet MS" panose="020B0603020202020204" pitchFamily="34" charset="0"/>
            </a:rPr>
            <a:t>.</a:t>
          </a:r>
          <a:endParaRPr lang="es-ES" b="0" i="0" u="none" strike="noStrike" baseline="0" dirty="0">
            <a:latin typeface="Trebuchet MS" panose="020B0603020202020204" pitchFamily="34" charset="0"/>
          </a:endParaRPr>
        </a:p>
      </dgm:t>
    </dgm:pt>
    <dgm:pt modelId="{5F00227A-2700-4735-A868-62F04A8B587F}" type="parTrans" cxnId="{A7B2CD24-2C06-4E0C-8DF5-A888C3880E01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4203A9BD-112D-491B-BFB1-C558521798CA}" type="sibTrans" cxnId="{A7B2CD24-2C06-4E0C-8DF5-A888C3880E01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08CA7742-6F72-4FD1-BBE8-3EC3EB04A7F1}">
      <dgm:prSet/>
      <dgm:spPr/>
      <dgm:t>
        <a:bodyPr/>
        <a:lstStyle/>
        <a:p>
          <a:r>
            <a:rPr lang="es-ES" b="0" i="0" u="none" strike="noStrike" baseline="0" dirty="0">
              <a:latin typeface="Trebuchet MS" panose="020B0603020202020204" pitchFamily="34" charset="0"/>
            </a:rPr>
            <a:t>Estimar una ecuación de regresión que </a:t>
          </a:r>
          <a:r>
            <a:rPr lang="es-ES" b="1" i="0" u="none" strike="noStrike" baseline="0" dirty="0">
              <a:latin typeface="Trebuchet MS" panose="020B0603020202020204" pitchFamily="34" charset="0"/>
            </a:rPr>
            <a:t>“predice” </a:t>
          </a:r>
          <a:r>
            <a:rPr lang="es-ES" b="0" i="0" u="none" strike="noStrike" baseline="0" dirty="0">
              <a:latin typeface="Trebuchet MS" panose="020B0603020202020204" pitchFamily="34" charset="0"/>
            </a:rPr>
            <a:t>los valores de la variable dependiente para valores </a:t>
          </a:r>
          <a:r>
            <a:rPr lang="es-PE" b="0" i="0" u="none" strike="noStrike" baseline="0" dirty="0">
              <a:latin typeface="Trebuchet MS" panose="020B0603020202020204" pitchFamily="34" charset="0"/>
            </a:rPr>
            <a:t>de la variable independiente.</a:t>
          </a:r>
          <a:endParaRPr lang="es-PE" dirty="0">
            <a:latin typeface="Trebuchet MS" panose="020B0603020202020204" pitchFamily="34" charset="0"/>
          </a:endParaRPr>
        </a:p>
      </dgm:t>
    </dgm:pt>
    <dgm:pt modelId="{D6737394-4E19-441A-8BA1-45BF6A8A83D4}" type="parTrans" cxnId="{6D057E4D-795F-40BE-A05E-0242418514BA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E24C55B3-A0FA-4377-80A5-6BB3F3CDFD75}" type="sibTrans" cxnId="{6D057E4D-795F-40BE-A05E-0242418514BA}">
      <dgm:prSet/>
      <dgm:spPr/>
      <dgm:t>
        <a:bodyPr/>
        <a:lstStyle/>
        <a:p>
          <a:endParaRPr lang="es-PE">
            <a:latin typeface="Trebuchet MS" panose="020B0603020202020204" pitchFamily="34" charset="0"/>
          </a:endParaRPr>
        </a:p>
      </dgm:t>
    </dgm:pt>
    <dgm:pt modelId="{3EC4081D-9200-47D3-B363-91BC3D946213}" type="pres">
      <dgm:prSet presAssocID="{6CA41C14-D2C1-42B4-9CAA-4019988C6EA2}" presName="linear" presStyleCnt="0">
        <dgm:presLayoutVars>
          <dgm:animLvl val="lvl"/>
          <dgm:resizeHandles val="exact"/>
        </dgm:presLayoutVars>
      </dgm:prSet>
      <dgm:spPr/>
    </dgm:pt>
    <dgm:pt modelId="{61D90FAF-D83A-4E06-B356-6EA06E1FE654}" type="pres">
      <dgm:prSet presAssocID="{4382642A-9B50-422D-9720-5BA6341A594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E292BDF-86C2-4B39-8932-A72EC30BD5CC}" type="pres">
      <dgm:prSet presAssocID="{2E9C7889-0DF0-4425-B450-F544CC996552}" presName="spacer" presStyleCnt="0"/>
      <dgm:spPr/>
    </dgm:pt>
    <dgm:pt modelId="{59DEDA4D-F176-4091-A502-8717AF4D47A3}" type="pres">
      <dgm:prSet presAssocID="{B1EB1148-B306-4F4D-BAEE-80F0AAFEB9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F960BC-B88C-41B1-8C13-3910ADB9B4AE}" type="pres">
      <dgm:prSet presAssocID="{A733795F-A0D9-4B88-85CD-7E10A246F3C7}" presName="spacer" presStyleCnt="0"/>
      <dgm:spPr/>
    </dgm:pt>
    <dgm:pt modelId="{D20B56E7-7111-4631-8C60-4C38D84B7224}" type="pres">
      <dgm:prSet presAssocID="{7ADF90C0-4F43-4FF9-AEA7-F0BAAFE70EC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DF0552-BDD0-443E-AFFF-258B55702655}" type="pres">
      <dgm:prSet presAssocID="{4203A9BD-112D-491B-BFB1-C558521798CA}" presName="spacer" presStyleCnt="0"/>
      <dgm:spPr/>
    </dgm:pt>
    <dgm:pt modelId="{43B5C090-2F0A-4726-B2E1-1911AED3232B}" type="pres">
      <dgm:prSet presAssocID="{08CA7742-6F72-4FD1-BBE8-3EC3EB04A7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B2CD24-2C06-4E0C-8DF5-A888C3880E01}" srcId="{6CA41C14-D2C1-42B4-9CAA-4019988C6EA2}" destId="{7ADF90C0-4F43-4FF9-AEA7-F0BAAFE70EC8}" srcOrd="2" destOrd="0" parTransId="{5F00227A-2700-4735-A868-62F04A8B587F}" sibTransId="{4203A9BD-112D-491B-BFB1-C558521798CA}"/>
    <dgm:cxn modelId="{5D791B2B-EE48-4938-95BB-59E3F5398536}" srcId="{6CA41C14-D2C1-42B4-9CAA-4019988C6EA2}" destId="{B1EB1148-B306-4F4D-BAEE-80F0AAFEB9E9}" srcOrd="1" destOrd="0" parTransId="{16529A05-582D-464B-B428-D1917253F364}" sibTransId="{A733795F-A0D9-4B88-85CD-7E10A246F3C7}"/>
    <dgm:cxn modelId="{6D057E4D-795F-40BE-A05E-0242418514BA}" srcId="{6CA41C14-D2C1-42B4-9CAA-4019988C6EA2}" destId="{08CA7742-6F72-4FD1-BBE8-3EC3EB04A7F1}" srcOrd="3" destOrd="0" parTransId="{D6737394-4E19-441A-8BA1-45BF6A8A83D4}" sibTransId="{E24C55B3-A0FA-4377-80A5-6BB3F3CDFD75}"/>
    <dgm:cxn modelId="{E9CDDA4D-67E2-4954-A2E5-2E2BD94E1301}" type="presOf" srcId="{4382642A-9B50-422D-9720-5BA6341A5943}" destId="{61D90FAF-D83A-4E06-B356-6EA06E1FE654}" srcOrd="0" destOrd="0" presId="urn:microsoft.com/office/officeart/2005/8/layout/vList2"/>
    <dgm:cxn modelId="{D3E4DA4F-671D-4431-BE9B-87FDA69AD38E}" type="presOf" srcId="{08CA7742-6F72-4FD1-BBE8-3EC3EB04A7F1}" destId="{43B5C090-2F0A-4726-B2E1-1911AED3232B}" srcOrd="0" destOrd="0" presId="urn:microsoft.com/office/officeart/2005/8/layout/vList2"/>
    <dgm:cxn modelId="{4ADEB47A-B14B-4272-903F-072392C33B87}" type="presOf" srcId="{7ADF90C0-4F43-4FF9-AEA7-F0BAAFE70EC8}" destId="{D20B56E7-7111-4631-8C60-4C38D84B7224}" srcOrd="0" destOrd="0" presId="urn:microsoft.com/office/officeart/2005/8/layout/vList2"/>
    <dgm:cxn modelId="{EEF00284-F9B9-40BE-838F-4AF26CB8301B}" type="presOf" srcId="{B1EB1148-B306-4F4D-BAEE-80F0AAFEB9E9}" destId="{59DEDA4D-F176-4091-A502-8717AF4D47A3}" srcOrd="0" destOrd="0" presId="urn:microsoft.com/office/officeart/2005/8/layout/vList2"/>
    <dgm:cxn modelId="{5647B1AC-A0CB-40B5-A02A-A9E61B0DCF0D}" type="presOf" srcId="{6CA41C14-D2C1-42B4-9CAA-4019988C6EA2}" destId="{3EC4081D-9200-47D3-B363-91BC3D946213}" srcOrd="0" destOrd="0" presId="urn:microsoft.com/office/officeart/2005/8/layout/vList2"/>
    <dgm:cxn modelId="{F030B1B0-66E4-4181-BC83-C9EF64245921}" srcId="{6CA41C14-D2C1-42B4-9CAA-4019988C6EA2}" destId="{4382642A-9B50-422D-9720-5BA6341A5943}" srcOrd="0" destOrd="0" parTransId="{ABE01A3D-A6FE-42F2-B6DC-619AF6F839DC}" sibTransId="{2E9C7889-0DF0-4425-B450-F544CC996552}"/>
    <dgm:cxn modelId="{40B76302-5691-4D1B-8C16-CB18BBE16821}" type="presParOf" srcId="{3EC4081D-9200-47D3-B363-91BC3D946213}" destId="{61D90FAF-D83A-4E06-B356-6EA06E1FE654}" srcOrd="0" destOrd="0" presId="urn:microsoft.com/office/officeart/2005/8/layout/vList2"/>
    <dgm:cxn modelId="{5E8CB718-1E3D-4BB6-9865-817B882F1747}" type="presParOf" srcId="{3EC4081D-9200-47D3-B363-91BC3D946213}" destId="{0E292BDF-86C2-4B39-8932-A72EC30BD5CC}" srcOrd="1" destOrd="0" presId="urn:microsoft.com/office/officeart/2005/8/layout/vList2"/>
    <dgm:cxn modelId="{E001FDB7-7824-479B-92E5-A6C78C0B8C72}" type="presParOf" srcId="{3EC4081D-9200-47D3-B363-91BC3D946213}" destId="{59DEDA4D-F176-4091-A502-8717AF4D47A3}" srcOrd="2" destOrd="0" presId="urn:microsoft.com/office/officeart/2005/8/layout/vList2"/>
    <dgm:cxn modelId="{AD8C7421-18DC-4A6E-8812-05DC9189CFEE}" type="presParOf" srcId="{3EC4081D-9200-47D3-B363-91BC3D946213}" destId="{19F960BC-B88C-41B1-8C13-3910ADB9B4AE}" srcOrd="3" destOrd="0" presId="urn:microsoft.com/office/officeart/2005/8/layout/vList2"/>
    <dgm:cxn modelId="{0241F6C8-BF38-41B4-B276-D65BA2E9DF61}" type="presParOf" srcId="{3EC4081D-9200-47D3-B363-91BC3D946213}" destId="{D20B56E7-7111-4631-8C60-4C38D84B7224}" srcOrd="4" destOrd="0" presId="urn:microsoft.com/office/officeart/2005/8/layout/vList2"/>
    <dgm:cxn modelId="{E4CDC0F3-5443-4079-BB5E-01454D44C2E1}" type="presParOf" srcId="{3EC4081D-9200-47D3-B363-91BC3D946213}" destId="{33DF0552-BDD0-443E-AFFF-258B55702655}" srcOrd="5" destOrd="0" presId="urn:microsoft.com/office/officeart/2005/8/layout/vList2"/>
    <dgm:cxn modelId="{C6E8D221-1C08-47FC-8663-E595B0B9EE59}" type="presParOf" srcId="{3EC4081D-9200-47D3-B363-91BC3D946213}" destId="{43B5C090-2F0A-4726-B2E1-1911AED3232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5FE130-8D18-4FAC-8E1A-3729AF21205D}">
      <dsp:nvSpPr>
        <dsp:cNvPr id="0" name=""/>
        <dsp:cNvSpPr/>
      </dsp:nvSpPr>
      <dsp:spPr>
        <a:xfrm>
          <a:off x="0" y="0"/>
          <a:ext cx="961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9DC04-6DEA-4BA3-AF37-861FA17E547B}">
      <dsp:nvSpPr>
        <dsp:cNvPr id="0" name=""/>
        <dsp:cNvSpPr/>
      </dsp:nvSpPr>
      <dsp:spPr>
        <a:xfrm>
          <a:off x="0" y="0"/>
          <a:ext cx="9613900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u="none" strike="noStrike" kern="1200" baseline="0" dirty="0">
              <a:latin typeface="Trebuchet MS" panose="020B0603020202020204" pitchFamily="34" charset="0"/>
            </a:rPr>
            <a:t>La correlación es una medida de la relación (covariación) entre dos variables cuantitativas.</a:t>
          </a:r>
          <a:endParaRPr lang="es-PE" sz="2000" kern="1200" dirty="0">
            <a:latin typeface="Trebuchet MS" panose="020B0603020202020204" pitchFamily="34" charset="0"/>
          </a:endParaRPr>
        </a:p>
      </dsp:txBody>
      <dsp:txXfrm>
        <a:off x="0" y="0"/>
        <a:ext cx="9613900" cy="899715"/>
      </dsp:txXfrm>
    </dsp:sp>
    <dsp:sp modelId="{69B2C98F-FE71-4354-A2FA-2502C6D512AB}">
      <dsp:nvSpPr>
        <dsp:cNvPr id="0" name=""/>
        <dsp:cNvSpPr/>
      </dsp:nvSpPr>
      <dsp:spPr>
        <a:xfrm>
          <a:off x="0" y="899715"/>
          <a:ext cx="961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3E64E-28F1-4FB9-AAE4-B6B84DE904AE}">
      <dsp:nvSpPr>
        <dsp:cNvPr id="0" name=""/>
        <dsp:cNvSpPr/>
      </dsp:nvSpPr>
      <dsp:spPr>
        <a:xfrm>
          <a:off x="0" y="899715"/>
          <a:ext cx="9613900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u="none" strike="noStrike" kern="1200" baseline="0" dirty="0">
              <a:latin typeface="Trebuchet MS" panose="020B0603020202020204" pitchFamily="34" charset="0"/>
            </a:rPr>
            <a:t>El Coeficiente de Correlación de Pearson/Spearman determinará la Correlación entre las dos variables </a:t>
          </a:r>
          <a:r>
            <a:rPr lang="es-PE" sz="2000" b="0" i="0" u="none" strike="noStrike" kern="1200" baseline="0" dirty="0">
              <a:latin typeface="Trebuchet MS" panose="020B0603020202020204" pitchFamily="34" charset="0"/>
            </a:rPr>
            <a:t>cuantitativas.</a:t>
          </a:r>
          <a:endParaRPr lang="es-ES" sz="2000" b="0" i="0" u="none" strike="noStrike" kern="1200" baseline="0" dirty="0">
            <a:latin typeface="Trebuchet MS" panose="020B0603020202020204" pitchFamily="34" charset="0"/>
          </a:endParaRPr>
        </a:p>
      </dsp:txBody>
      <dsp:txXfrm>
        <a:off x="0" y="899715"/>
        <a:ext cx="9613900" cy="899715"/>
      </dsp:txXfrm>
    </dsp:sp>
    <dsp:sp modelId="{FE2BCD12-AA5B-454C-8753-6D656F7FAF10}">
      <dsp:nvSpPr>
        <dsp:cNvPr id="0" name=""/>
        <dsp:cNvSpPr/>
      </dsp:nvSpPr>
      <dsp:spPr>
        <a:xfrm>
          <a:off x="0" y="1799431"/>
          <a:ext cx="961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44DD3-48FC-40EC-AE80-58C9BA1E89DE}">
      <dsp:nvSpPr>
        <dsp:cNvPr id="0" name=""/>
        <dsp:cNvSpPr/>
      </dsp:nvSpPr>
      <dsp:spPr>
        <a:xfrm>
          <a:off x="0" y="1799431"/>
          <a:ext cx="9613900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u="none" strike="noStrike" kern="1200" baseline="0" dirty="0">
              <a:latin typeface="Trebuchet MS" panose="020B0603020202020204" pitchFamily="34" charset="0"/>
            </a:rPr>
            <a:t>Solo con el Coeficiente de Correlación de Pearson/Spearman podemos determinar tanto la existencia de correlación como el tipo e intensidad de la relación.</a:t>
          </a:r>
        </a:p>
      </dsp:txBody>
      <dsp:txXfrm>
        <a:off x="0" y="1799431"/>
        <a:ext cx="9613900" cy="899715"/>
      </dsp:txXfrm>
    </dsp:sp>
    <dsp:sp modelId="{97654A6C-BEBF-4475-898B-5647585DE1FA}">
      <dsp:nvSpPr>
        <dsp:cNvPr id="0" name=""/>
        <dsp:cNvSpPr/>
      </dsp:nvSpPr>
      <dsp:spPr>
        <a:xfrm>
          <a:off x="0" y="2699147"/>
          <a:ext cx="96139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F52CB-855C-40A1-8E95-0A29686DE5DC}">
      <dsp:nvSpPr>
        <dsp:cNvPr id="0" name=""/>
        <dsp:cNvSpPr/>
      </dsp:nvSpPr>
      <dsp:spPr>
        <a:xfrm>
          <a:off x="0" y="2699147"/>
          <a:ext cx="9613900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u="none" strike="noStrike" kern="1200" baseline="0" dirty="0">
              <a:latin typeface="Trebuchet MS" panose="020B0603020202020204" pitchFamily="34" charset="0"/>
            </a:rPr>
            <a:t>El Coeficiente de Correlación de Pearson/Spearman va de -1 a 1.</a:t>
          </a:r>
          <a:endParaRPr lang="es-PE" sz="2000" kern="1200" dirty="0">
            <a:latin typeface="Trebuchet MS" panose="020B0603020202020204" pitchFamily="34" charset="0"/>
          </a:endParaRPr>
        </a:p>
      </dsp:txBody>
      <dsp:txXfrm>
        <a:off x="0" y="2699147"/>
        <a:ext cx="9613900" cy="8997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9A7D3-3C05-477E-8C1C-999D3291D32C}">
      <dsp:nvSpPr>
        <dsp:cNvPr id="0" name=""/>
        <dsp:cNvSpPr/>
      </dsp:nvSpPr>
      <dsp:spPr>
        <a:xfrm>
          <a:off x="0" y="228212"/>
          <a:ext cx="96139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4D684-FA77-4823-9FAB-2B966A86E8C1}">
      <dsp:nvSpPr>
        <dsp:cNvPr id="0" name=""/>
        <dsp:cNvSpPr/>
      </dsp:nvSpPr>
      <dsp:spPr>
        <a:xfrm>
          <a:off x="480695" y="21572"/>
          <a:ext cx="6729730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68" tIns="0" rIns="25436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Y = variable dependiente o explicada. Variable cuyos valores se desea predecir o resumir. </a:t>
          </a:r>
          <a:endParaRPr lang="es-PE" sz="1200" kern="1200" dirty="0">
            <a:latin typeface="Trebuchet MS" panose="020B0603020202020204" pitchFamily="34" charset="0"/>
          </a:endParaRPr>
        </a:p>
      </dsp:txBody>
      <dsp:txXfrm>
        <a:off x="500870" y="41747"/>
        <a:ext cx="6689380" cy="372930"/>
      </dsp:txXfrm>
    </dsp:sp>
    <dsp:sp modelId="{FB7F8F17-07C8-4C8D-A944-320F4C9F5804}">
      <dsp:nvSpPr>
        <dsp:cNvPr id="0" name=""/>
        <dsp:cNvSpPr/>
      </dsp:nvSpPr>
      <dsp:spPr>
        <a:xfrm>
          <a:off x="0" y="863252"/>
          <a:ext cx="96139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95436"/>
              <a:satOff val="-386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276CC-D294-4658-8C59-A114C3C0FBD7}">
      <dsp:nvSpPr>
        <dsp:cNvPr id="0" name=""/>
        <dsp:cNvSpPr/>
      </dsp:nvSpPr>
      <dsp:spPr>
        <a:xfrm>
          <a:off x="480695" y="656612"/>
          <a:ext cx="6729730" cy="413280"/>
        </a:xfrm>
        <a:prstGeom prst="roundRect">
          <a:avLst/>
        </a:prstGeom>
        <a:solidFill>
          <a:schemeClr val="accent5">
            <a:hueOff val="-2495436"/>
            <a:satOff val="-386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68" tIns="0" rIns="25436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a = Constante: ordenada en el origen, valor esperado de “Y” cuando X=0</a:t>
          </a:r>
        </a:p>
      </dsp:txBody>
      <dsp:txXfrm>
        <a:off x="500870" y="676787"/>
        <a:ext cx="6689380" cy="372930"/>
      </dsp:txXfrm>
    </dsp:sp>
    <dsp:sp modelId="{FCFA1FDF-62F4-4B9A-BA7A-F04E5AAB10D9}">
      <dsp:nvSpPr>
        <dsp:cNvPr id="0" name=""/>
        <dsp:cNvSpPr/>
      </dsp:nvSpPr>
      <dsp:spPr>
        <a:xfrm>
          <a:off x="0" y="1498292"/>
          <a:ext cx="9613900" cy="727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90872"/>
              <a:satOff val="-7727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145" tIns="291592" rIns="7461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Su magnitud sirve para predecir en cuánto aumentará “y” cada vez que “x” se incremente en una unidad.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Su signo puede ser positivo o negativo, y en esto la interpretación coincide con la correlación.</a:t>
          </a:r>
        </a:p>
      </dsp:txBody>
      <dsp:txXfrm>
        <a:off x="0" y="1498292"/>
        <a:ext cx="9613900" cy="727649"/>
      </dsp:txXfrm>
    </dsp:sp>
    <dsp:sp modelId="{36CA4E4B-2744-487E-B4AB-5ECB05B8279C}">
      <dsp:nvSpPr>
        <dsp:cNvPr id="0" name=""/>
        <dsp:cNvSpPr/>
      </dsp:nvSpPr>
      <dsp:spPr>
        <a:xfrm>
          <a:off x="480695" y="1291652"/>
          <a:ext cx="6729730" cy="413280"/>
        </a:xfrm>
        <a:prstGeom prst="round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68" tIns="0" rIns="25436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b = Pendiente: mide el cambio de la variable “Y” por cada unidad de cambio de “X”. </a:t>
          </a:r>
        </a:p>
      </dsp:txBody>
      <dsp:txXfrm>
        <a:off x="500870" y="1311827"/>
        <a:ext cx="6689380" cy="372930"/>
      </dsp:txXfrm>
    </dsp:sp>
    <dsp:sp modelId="{31F7397A-B283-402B-98F7-5E658D365F59}">
      <dsp:nvSpPr>
        <dsp:cNvPr id="0" name=""/>
        <dsp:cNvSpPr/>
      </dsp:nvSpPr>
      <dsp:spPr>
        <a:xfrm>
          <a:off x="0" y="2508182"/>
          <a:ext cx="9613900" cy="926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486308"/>
              <a:satOff val="-1159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145" tIns="291592" rIns="74614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También se denomina variable predictora o variable explicativa.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Las variables explicativas que son parte del modelo suelen ser numéricas o </a:t>
          </a:r>
          <a:r>
            <a:rPr lang="es-ES" sz="1200" b="0" i="0" u="none" strike="noStrike" kern="1200" baseline="0" dirty="0" err="1">
              <a:latin typeface="Trebuchet MS" panose="020B0603020202020204" pitchFamily="34" charset="0"/>
            </a:rPr>
            <a:t>intervalares</a:t>
          </a: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.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b="0" i="0" u="none" strike="noStrike" kern="1200" baseline="0">
              <a:latin typeface="Trebuchet MS" panose="020B0603020202020204" pitchFamily="34" charset="0"/>
            </a:rPr>
            <a:t>Sin </a:t>
          </a: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embargo, es posible incorporar variables explicativas ordinales o categóricas.</a:t>
          </a:r>
        </a:p>
      </dsp:txBody>
      <dsp:txXfrm>
        <a:off x="0" y="2508182"/>
        <a:ext cx="9613900" cy="926100"/>
      </dsp:txXfrm>
    </dsp:sp>
    <dsp:sp modelId="{55B3986C-07B9-427C-A202-58E23ABC49B2}">
      <dsp:nvSpPr>
        <dsp:cNvPr id="0" name=""/>
        <dsp:cNvSpPr/>
      </dsp:nvSpPr>
      <dsp:spPr>
        <a:xfrm>
          <a:off x="480695" y="2301542"/>
          <a:ext cx="6729730" cy="413280"/>
        </a:xfrm>
        <a:prstGeom prst="roundRect">
          <a:avLst/>
        </a:prstGeom>
        <a:solidFill>
          <a:schemeClr val="accent5">
            <a:hueOff val="-7486308"/>
            <a:satOff val="-11591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68" tIns="0" rIns="25436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strike="noStrike" kern="1200" baseline="0" dirty="0">
              <a:latin typeface="Trebuchet MS" panose="020B0603020202020204" pitchFamily="34" charset="0"/>
            </a:rPr>
            <a:t>X = variable utilizada para predecir el valor de la variable dependiente. </a:t>
          </a:r>
        </a:p>
      </dsp:txBody>
      <dsp:txXfrm>
        <a:off x="500870" y="2321717"/>
        <a:ext cx="6689380" cy="372930"/>
      </dsp:txXfrm>
    </dsp:sp>
    <dsp:sp modelId="{3D869A3A-A0B4-49A4-B981-A9FCA9399681}">
      <dsp:nvSpPr>
        <dsp:cNvPr id="0" name=""/>
        <dsp:cNvSpPr/>
      </dsp:nvSpPr>
      <dsp:spPr>
        <a:xfrm>
          <a:off x="0" y="3716522"/>
          <a:ext cx="96139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981745"/>
              <a:satOff val="-15454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FE6D4-302C-4261-847E-57322B433389}">
      <dsp:nvSpPr>
        <dsp:cNvPr id="0" name=""/>
        <dsp:cNvSpPr/>
      </dsp:nvSpPr>
      <dsp:spPr>
        <a:xfrm>
          <a:off x="480695" y="3509882"/>
          <a:ext cx="6729730" cy="41328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68" tIns="0" rIns="254368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u="none" strike="noStrike" kern="1200" baseline="0">
              <a:latin typeface="Trebuchet MS" panose="020B0603020202020204" pitchFamily="34" charset="0"/>
            </a:rPr>
            <a:t>E = Corresponde a las desviaciones de los valores verdaderos de Y con respecto a los valores esperados </a:t>
          </a:r>
          <a:r>
            <a:rPr lang="es-PE" sz="1200" b="0" i="0" u="none" strike="noStrike" kern="1200" baseline="0">
              <a:latin typeface="Trebuchet MS" panose="020B0603020202020204" pitchFamily="34" charset="0"/>
            </a:rPr>
            <a:t>de “Y”.</a:t>
          </a:r>
          <a:endParaRPr lang="es-PE" sz="1200" kern="1200" dirty="0">
            <a:latin typeface="Trebuchet MS" panose="020B0603020202020204" pitchFamily="34" charset="0"/>
          </a:endParaRPr>
        </a:p>
      </dsp:txBody>
      <dsp:txXfrm>
        <a:off x="500870" y="3530057"/>
        <a:ext cx="6689380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2E2B7-4A54-444E-8D2E-76BAB7B08F29}">
      <dsp:nvSpPr>
        <dsp:cNvPr id="0" name=""/>
        <dsp:cNvSpPr/>
      </dsp:nvSpPr>
      <dsp:spPr>
        <a:xfrm>
          <a:off x="0" y="1231"/>
          <a:ext cx="9613900" cy="702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0" i="0" u="none" strike="noStrike" kern="1200" baseline="0" dirty="0">
              <a:latin typeface="Trebuchet MS" panose="020B0603020202020204" pitchFamily="34" charset="0"/>
            </a:rPr>
            <a:t>Si b es positivo, Y aumenta cuando X aumenta. </a:t>
          </a:r>
          <a:endParaRPr lang="es-PE" sz="3000" kern="1200" dirty="0">
            <a:latin typeface="Trebuchet MS" panose="020B0603020202020204" pitchFamily="34" charset="0"/>
          </a:endParaRPr>
        </a:p>
      </dsp:txBody>
      <dsp:txXfrm>
        <a:off x="34269" y="35500"/>
        <a:ext cx="9545362" cy="633462"/>
      </dsp:txXfrm>
    </dsp:sp>
    <dsp:sp modelId="{0D1957F3-1703-4A95-A0C1-31252A7B17CF}">
      <dsp:nvSpPr>
        <dsp:cNvPr id="0" name=""/>
        <dsp:cNvSpPr/>
      </dsp:nvSpPr>
      <dsp:spPr>
        <a:xfrm>
          <a:off x="0" y="703231"/>
          <a:ext cx="96139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b="0" i="0" u="none" strike="noStrike" kern="1200" baseline="0" dirty="0">
              <a:latin typeface="Trebuchet MS" panose="020B0603020202020204" pitchFamily="34" charset="0"/>
            </a:rPr>
            <a:t>Es una relación directa / positiva.</a:t>
          </a:r>
          <a:endParaRPr lang="es-PE" sz="2300" kern="1200" dirty="0">
            <a:latin typeface="Trebuchet MS" panose="020B0603020202020204" pitchFamily="34" charset="0"/>
          </a:endParaRPr>
        </a:p>
      </dsp:txBody>
      <dsp:txXfrm>
        <a:off x="0" y="703231"/>
        <a:ext cx="9613900" cy="496800"/>
      </dsp:txXfrm>
    </dsp:sp>
    <dsp:sp modelId="{780E6310-7883-452E-AEFB-727672F1A1ED}">
      <dsp:nvSpPr>
        <dsp:cNvPr id="0" name=""/>
        <dsp:cNvSpPr/>
      </dsp:nvSpPr>
      <dsp:spPr>
        <a:xfrm>
          <a:off x="0" y="1200031"/>
          <a:ext cx="9613900" cy="702000"/>
        </a:xfrm>
        <a:prstGeom prst="roundRect">
          <a:avLst/>
        </a:prstGeom>
        <a:solidFill>
          <a:schemeClr val="accent5">
            <a:hueOff val="-4990872"/>
            <a:satOff val="-772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0" i="0" u="none" strike="noStrike" kern="1200" baseline="0" dirty="0">
              <a:latin typeface="Trebuchet MS" panose="020B0603020202020204" pitchFamily="34" charset="0"/>
            </a:rPr>
            <a:t>Si b es negativo, Y aumenta cuando X disminuye.</a:t>
          </a:r>
        </a:p>
      </dsp:txBody>
      <dsp:txXfrm>
        <a:off x="34269" y="1234300"/>
        <a:ext cx="9545362" cy="633462"/>
      </dsp:txXfrm>
    </dsp:sp>
    <dsp:sp modelId="{866642F9-406A-4383-9F06-1F97033721AB}">
      <dsp:nvSpPr>
        <dsp:cNvPr id="0" name=""/>
        <dsp:cNvSpPr/>
      </dsp:nvSpPr>
      <dsp:spPr>
        <a:xfrm>
          <a:off x="0" y="1902031"/>
          <a:ext cx="96139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b="0" i="0" u="none" strike="noStrike" kern="1200" baseline="0" dirty="0">
              <a:latin typeface="Trebuchet MS" panose="020B0603020202020204" pitchFamily="34" charset="0"/>
            </a:rPr>
            <a:t>Es una relación inversa / negativa.</a:t>
          </a:r>
        </a:p>
      </dsp:txBody>
      <dsp:txXfrm>
        <a:off x="0" y="1902031"/>
        <a:ext cx="9613900" cy="496800"/>
      </dsp:txXfrm>
    </dsp:sp>
    <dsp:sp modelId="{3714AB7F-4D05-40F6-B5C0-70160FE9E8C8}">
      <dsp:nvSpPr>
        <dsp:cNvPr id="0" name=""/>
        <dsp:cNvSpPr/>
      </dsp:nvSpPr>
      <dsp:spPr>
        <a:xfrm>
          <a:off x="0" y="2398831"/>
          <a:ext cx="9613900" cy="70200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0" i="0" u="none" strike="noStrike" kern="1200" baseline="0" dirty="0">
              <a:latin typeface="Trebuchet MS" panose="020B0603020202020204" pitchFamily="34" charset="0"/>
            </a:rPr>
            <a:t>Si b es cero, Y no cambia cuando X varía.</a:t>
          </a:r>
          <a:endParaRPr lang="es-PE" sz="3000" kern="1200" dirty="0">
            <a:latin typeface="Trebuchet MS" panose="020B0603020202020204" pitchFamily="34" charset="0"/>
          </a:endParaRPr>
        </a:p>
      </dsp:txBody>
      <dsp:txXfrm>
        <a:off x="34269" y="2433100"/>
        <a:ext cx="9545362" cy="633462"/>
      </dsp:txXfrm>
    </dsp:sp>
    <dsp:sp modelId="{DCCC5D86-B38B-4316-9E34-40EA96EDA529}">
      <dsp:nvSpPr>
        <dsp:cNvPr id="0" name=""/>
        <dsp:cNvSpPr/>
      </dsp:nvSpPr>
      <dsp:spPr>
        <a:xfrm>
          <a:off x="0" y="3100831"/>
          <a:ext cx="96139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524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b="0" i="0" u="none" strike="noStrike" kern="1200" baseline="0" dirty="0">
              <a:latin typeface="Trebuchet MS" panose="020B0603020202020204" pitchFamily="34" charset="0"/>
            </a:rPr>
            <a:t>No existe relación entre las variables.</a:t>
          </a:r>
          <a:endParaRPr lang="es-PE" sz="2300" kern="1200" dirty="0">
            <a:latin typeface="Trebuchet MS" panose="020B0603020202020204" pitchFamily="34" charset="0"/>
          </a:endParaRPr>
        </a:p>
      </dsp:txBody>
      <dsp:txXfrm>
        <a:off x="0" y="3100831"/>
        <a:ext cx="9613900" cy="496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90FAF-D83A-4E06-B356-6EA06E1FE654}">
      <dsp:nvSpPr>
        <dsp:cNvPr id="0" name=""/>
        <dsp:cNvSpPr/>
      </dsp:nvSpPr>
      <dsp:spPr>
        <a:xfrm>
          <a:off x="0" y="5551"/>
          <a:ext cx="9613900" cy="849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u="none" strike="noStrike" kern="1200" baseline="0" dirty="0">
              <a:latin typeface="Trebuchet MS" panose="020B0603020202020204" pitchFamily="34" charset="0"/>
            </a:rPr>
            <a:t>Analizar si hay una </a:t>
          </a:r>
          <a:r>
            <a:rPr lang="es-ES" sz="2200" b="1" i="0" u="none" strike="noStrike" kern="1200" baseline="0" dirty="0">
              <a:latin typeface="Trebuchet MS" panose="020B0603020202020204" pitchFamily="34" charset="0"/>
            </a:rPr>
            <a:t>asociación </a:t>
          </a:r>
          <a:r>
            <a:rPr lang="es-ES" sz="2200" b="0" i="0" u="none" strike="noStrike" kern="1200" baseline="0" dirty="0">
              <a:latin typeface="Trebuchet MS" panose="020B0603020202020204" pitchFamily="34" charset="0"/>
            </a:rPr>
            <a:t>entre las variables mediante un test de independencia estadística.</a:t>
          </a:r>
          <a:endParaRPr lang="es-PE" sz="2200" kern="1200" dirty="0">
            <a:latin typeface="Trebuchet MS" panose="020B0603020202020204" pitchFamily="34" charset="0"/>
          </a:endParaRPr>
        </a:p>
      </dsp:txBody>
      <dsp:txXfrm>
        <a:off x="41465" y="47016"/>
        <a:ext cx="9530970" cy="766490"/>
      </dsp:txXfrm>
    </dsp:sp>
    <dsp:sp modelId="{59DEDA4D-F176-4091-A502-8717AF4D47A3}">
      <dsp:nvSpPr>
        <dsp:cNvPr id="0" name=""/>
        <dsp:cNvSpPr/>
      </dsp:nvSpPr>
      <dsp:spPr>
        <a:xfrm>
          <a:off x="0" y="918331"/>
          <a:ext cx="9613900" cy="849420"/>
        </a:xfrm>
        <a:prstGeom prst="roundRect">
          <a:avLst/>
        </a:prstGeom>
        <a:solidFill>
          <a:schemeClr val="accent5">
            <a:hueOff val="-3327248"/>
            <a:satOff val="-5151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u="none" strike="noStrike" kern="1200" baseline="0">
              <a:latin typeface="Trebuchet MS" panose="020B0603020202020204" pitchFamily="34" charset="0"/>
            </a:rPr>
            <a:t>Analizar la </a:t>
          </a:r>
          <a:r>
            <a:rPr lang="es-ES" sz="2200" b="1" i="0" u="none" strike="noStrike" kern="1200" baseline="0">
              <a:latin typeface="Trebuchet MS" panose="020B0603020202020204" pitchFamily="34" charset="0"/>
            </a:rPr>
            <a:t>dirección </a:t>
          </a:r>
          <a:r>
            <a:rPr lang="es-ES" sz="2200" b="0" i="0" u="none" strike="noStrike" kern="1200" baseline="0">
              <a:latin typeface="Trebuchet MS" panose="020B0603020202020204" pitchFamily="34" charset="0"/>
            </a:rPr>
            <a:t>de la asociación (directa o inversa).</a:t>
          </a:r>
          <a:endParaRPr lang="es-ES" sz="2200" b="0" i="0" u="none" strike="noStrike" kern="1200" baseline="0" dirty="0">
            <a:latin typeface="Trebuchet MS" panose="020B0603020202020204" pitchFamily="34" charset="0"/>
          </a:endParaRPr>
        </a:p>
      </dsp:txBody>
      <dsp:txXfrm>
        <a:off x="41465" y="959796"/>
        <a:ext cx="9530970" cy="766490"/>
      </dsp:txXfrm>
    </dsp:sp>
    <dsp:sp modelId="{D20B56E7-7111-4631-8C60-4C38D84B7224}">
      <dsp:nvSpPr>
        <dsp:cNvPr id="0" name=""/>
        <dsp:cNvSpPr/>
      </dsp:nvSpPr>
      <dsp:spPr>
        <a:xfrm>
          <a:off x="0" y="1831111"/>
          <a:ext cx="9613900" cy="849420"/>
        </a:xfrm>
        <a:prstGeom prst="roundRect">
          <a:avLst/>
        </a:prstGeom>
        <a:solidFill>
          <a:schemeClr val="accent5">
            <a:hueOff val="-6654497"/>
            <a:satOff val="-10303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u="none" strike="noStrike" kern="1200" baseline="0">
              <a:latin typeface="Trebuchet MS" panose="020B0603020202020204" pitchFamily="34" charset="0"/>
            </a:rPr>
            <a:t>Evaluar la </a:t>
          </a:r>
          <a:r>
            <a:rPr lang="es-ES" sz="2200" b="1" i="0" u="none" strike="noStrike" kern="1200" baseline="0">
              <a:latin typeface="Trebuchet MS" panose="020B0603020202020204" pitchFamily="34" charset="0"/>
            </a:rPr>
            <a:t>fuerza </a:t>
          </a:r>
          <a:r>
            <a:rPr lang="es-ES" sz="2200" b="0" i="0" u="none" strike="noStrike" kern="1200" baseline="0">
              <a:latin typeface="Trebuchet MS" panose="020B0603020202020204" pitchFamily="34" charset="0"/>
            </a:rPr>
            <a:t>de la asociación usando una medida de asociación llamada </a:t>
          </a:r>
          <a:r>
            <a:rPr lang="es-ES" sz="2200" b="0" i="1" u="none" strike="noStrike" kern="1200" baseline="0">
              <a:latin typeface="Trebuchet MS" panose="020B0603020202020204" pitchFamily="34" charset="0"/>
            </a:rPr>
            <a:t>correlación de Pearson</a:t>
          </a:r>
          <a:r>
            <a:rPr lang="es-ES" sz="2200" b="0" i="0" u="none" strike="noStrike" kern="1200" baseline="0">
              <a:latin typeface="Trebuchet MS" panose="020B0603020202020204" pitchFamily="34" charset="0"/>
            </a:rPr>
            <a:t>.</a:t>
          </a:r>
          <a:endParaRPr lang="es-ES" sz="2200" b="0" i="0" u="none" strike="noStrike" kern="1200" baseline="0" dirty="0">
            <a:latin typeface="Trebuchet MS" panose="020B0603020202020204" pitchFamily="34" charset="0"/>
          </a:endParaRPr>
        </a:p>
      </dsp:txBody>
      <dsp:txXfrm>
        <a:off x="41465" y="1872576"/>
        <a:ext cx="9530970" cy="766490"/>
      </dsp:txXfrm>
    </dsp:sp>
    <dsp:sp modelId="{43B5C090-2F0A-4726-B2E1-1911AED3232B}">
      <dsp:nvSpPr>
        <dsp:cNvPr id="0" name=""/>
        <dsp:cNvSpPr/>
      </dsp:nvSpPr>
      <dsp:spPr>
        <a:xfrm>
          <a:off x="0" y="2743891"/>
          <a:ext cx="9613900" cy="849420"/>
        </a:xfrm>
        <a:prstGeom prst="roundRect">
          <a:avLst/>
        </a:prstGeom>
        <a:solidFill>
          <a:schemeClr val="accent5">
            <a:hueOff val="-9981745"/>
            <a:satOff val="-15454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u="none" strike="noStrike" kern="1200" baseline="0" dirty="0">
              <a:latin typeface="Trebuchet MS" panose="020B0603020202020204" pitchFamily="34" charset="0"/>
            </a:rPr>
            <a:t>Estimar una ecuación de regresión que </a:t>
          </a:r>
          <a:r>
            <a:rPr lang="es-ES" sz="2200" b="1" i="0" u="none" strike="noStrike" kern="1200" baseline="0" dirty="0">
              <a:latin typeface="Trebuchet MS" panose="020B0603020202020204" pitchFamily="34" charset="0"/>
            </a:rPr>
            <a:t>“predice” </a:t>
          </a:r>
          <a:r>
            <a:rPr lang="es-ES" sz="2200" b="0" i="0" u="none" strike="noStrike" kern="1200" baseline="0" dirty="0">
              <a:latin typeface="Trebuchet MS" panose="020B0603020202020204" pitchFamily="34" charset="0"/>
            </a:rPr>
            <a:t>los valores de la variable dependiente para valores </a:t>
          </a:r>
          <a:r>
            <a:rPr lang="es-PE" sz="2200" b="0" i="0" u="none" strike="noStrike" kern="1200" baseline="0" dirty="0">
              <a:latin typeface="Trebuchet MS" panose="020B0603020202020204" pitchFamily="34" charset="0"/>
            </a:rPr>
            <a:t>de la variable independiente.</a:t>
          </a:r>
          <a:endParaRPr lang="es-PE" sz="2200" kern="1200" dirty="0">
            <a:latin typeface="Trebuchet MS" panose="020B0603020202020204" pitchFamily="34" charset="0"/>
          </a:endParaRPr>
        </a:p>
      </dsp:txBody>
      <dsp:txXfrm>
        <a:off x="41465" y="2785356"/>
        <a:ext cx="9530970" cy="76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603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97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2533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64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6332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355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3468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5664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384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43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065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437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971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03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7567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9680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472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2837-F68D-4E09-AAA5-CD8E673E9147}" type="datetimeFigureOut">
              <a:rPr lang="es-PE" smtClean="0"/>
              <a:t>12/03/2022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28A7D-E49F-4E42-8DDE-A673E215F35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0697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893-0DE7-42DC-B5CE-367F35FB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Repaso: </a:t>
            </a:r>
            <a:r>
              <a:rPr lang="es-PE" dirty="0"/>
              <a:t>Correlación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C9C7A4-83BC-4566-B11C-8C99F1E9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3200" b="1" dirty="0">
                <a:highlight>
                  <a:srgbClr val="808080"/>
                </a:highlight>
              </a:rPr>
              <a:t>¿Qué es la correlación?</a:t>
            </a:r>
          </a:p>
        </p:txBody>
      </p:sp>
      <p:pic>
        <p:nvPicPr>
          <p:cNvPr id="5122" name="Picture 2" descr="√ Diferencia entre Correlación Positiva y Correlación Negativa | 【SOLUCIÓN】">
            <a:extLst>
              <a:ext uri="{FF2B5EF4-FFF2-40B4-BE49-F238E27FC236}">
                <a16:creationId xmlns:a16="http://schemas.microsoft.com/office/drawing/2014/main" id="{604B9002-3A6A-4EDA-AE02-1E6708BC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961" y="3168184"/>
            <a:ext cx="6834580" cy="276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23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431C8-DD49-49D2-9807-03DFCF69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Repaso: </a:t>
            </a:r>
            <a:r>
              <a:rPr lang="es-PE" dirty="0"/>
              <a:t>Correlación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3B1B097-E536-49A5-84D8-8764E0247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61074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62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F4180-E0CE-4DC0-AF17-E4C7555E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3200" b="1" dirty="0"/>
              <a:t>El salto de la correlación a la regresión simple</a:t>
            </a:r>
          </a:p>
        </p:txBody>
      </p:sp>
      <p:pic>
        <p:nvPicPr>
          <p:cNvPr id="4" name="Picture 2" descr="Percent of residents age 12 and above that are fully vaccinated and Biden’s share of the vote, by county">
            <a:extLst>
              <a:ext uri="{FF2B5EF4-FFF2-40B4-BE49-F238E27FC236}">
                <a16:creationId xmlns:a16="http://schemas.microsoft.com/office/drawing/2014/main" id="{0DCBE17E-168E-4816-ADFF-F821CBF4B0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141" y="2058527"/>
            <a:ext cx="7163137" cy="465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18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C989A-3BE9-4C89-8C1D-4A828549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Regresión lineal simple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89D3A-21DB-463E-867D-3F043CC3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Técnica estadística que predice el valor de una variable con los valores de otra. </a:t>
            </a:r>
          </a:p>
          <a:p>
            <a:pPr algn="just"/>
            <a:r>
              <a:rPr lang="es-ES" dirty="0"/>
              <a:t>Método útil para predecir una respuesta cuantitativa Y partiendo de una sola variable predictora X, asumiendo que hay una relación aproximadamente lineal entre X e Y. </a:t>
            </a:r>
          </a:p>
          <a:p>
            <a:pPr algn="just"/>
            <a:r>
              <a:rPr lang="es-ES" dirty="0"/>
              <a:t>Matemáticamente, esta relación lineal se representa como</a:t>
            </a:r>
          </a:p>
          <a:p>
            <a:pPr marL="0" indent="0" algn="ctr">
              <a:buNone/>
            </a:pPr>
            <a:r>
              <a:rPr lang="es-PE" dirty="0"/>
              <a:t>Y = a + </a:t>
            </a:r>
            <a:r>
              <a:rPr lang="es-PE" dirty="0" err="1"/>
              <a:t>bX</a:t>
            </a:r>
            <a:r>
              <a:rPr lang="es-PE" dirty="0"/>
              <a:t> + E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7768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33C8D-603E-418A-BA7A-352C96EA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Sobre la ecuación: </a:t>
            </a:r>
            <a:r>
              <a:rPr lang="es-PE" dirty="0"/>
              <a:t>Y = a + </a:t>
            </a:r>
            <a:r>
              <a:rPr lang="es-PE" dirty="0" err="1"/>
              <a:t>bX</a:t>
            </a:r>
            <a:r>
              <a:rPr lang="es-PE" dirty="0"/>
              <a:t> + E</a:t>
            </a:r>
            <a:endParaRPr lang="es-PE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615D219-2B76-472C-971B-3DA777D01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659320"/>
              </p:ext>
            </p:extLst>
          </p:nvPr>
        </p:nvGraphicFramePr>
        <p:xfrm>
          <a:off x="681038" y="2336800"/>
          <a:ext cx="9613900" cy="4090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17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95920-B056-4AD1-ACA6-166C3C5C5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La pendiente y la relación entre variables</a:t>
            </a:r>
            <a:endParaRPr lang="es-PE" b="1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D13599C-C2E6-4D2D-8156-8BC795FCA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964378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841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F9AAE-E08A-41B6-BEC6-5FF64AFE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¿Qué ofrece una regresión?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CE9BF89-7012-4054-86D7-7BA77320B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16089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41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ACC93-65F2-4B54-BB2F-4304C3ED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Preguntas de cierre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81BBB-B6AB-4E28-A020-F753DDAD1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 algn="ctr">
              <a:lnSpc>
                <a:spcPct val="107000"/>
              </a:lnSpc>
              <a:buAutoNum type="arabicPeriod"/>
            </a:pPr>
            <a:r>
              <a:rPr lang="es-PE" sz="2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¿Qué es la regresión lineal simple? </a:t>
            </a:r>
            <a:endParaRPr lang="es-PE" sz="2800" b="1" dirty="0"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marL="514350" lvl="0" indent="-514350" algn="ctr">
              <a:lnSpc>
                <a:spcPct val="107000"/>
              </a:lnSpc>
              <a:buAutoNum type="arabicPeriod"/>
            </a:pPr>
            <a:r>
              <a:rPr lang="es-PE" sz="2800" b="1" dirty="0"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¿Qué ventaja nos ofrece sobre la correlación?</a:t>
            </a:r>
          </a:p>
          <a:p>
            <a:pPr marL="514350" lvl="0" indent="-514350" algn="ctr">
              <a:lnSpc>
                <a:spcPct val="107000"/>
              </a:lnSpc>
              <a:buAutoNum type="arabicPeriod"/>
            </a:pPr>
            <a:r>
              <a:rPr lang="es-PE" sz="2800" b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Propón dos variables, una independiente y otra dependiente con las que te interesaría tantear una regresión.</a:t>
            </a:r>
            <a:endParaRPr lang="es-PE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7377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109</TotalTime>
  <Words>505</Words>
  <Application>Microsoft Office PowerPoint</Application>
  <PresentationFormat>Panorámica</PresentationFormat>
  <Paragraphs>40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Berlín</vt:lpstr>
      <vt:lpstr>Repaso: Correlación</vt:lpstr>
      <vt:lpstr>Repaso: Correlación</vt:lpstr>
      <vt:lpstr>El salto de la correlación a la regresión simple</vt:lpstr>
      <vt:lpstr>Regresión lineal simple</vt:lpstr>
      <vt:lpstr>Sobre la ecuación: Y = a + bX + E</vt:lpstr>
      <vt:lpstr>La pendiente y la relación entre variables</vt:lpstr>
      <vt:lpstr>¿Qué ofrece una regresión?</vt:lpstr>
      <vt:lpstr>Preguntas de cierre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Chiara Zamora Mendoza</dc:creator>
  <cp:lastModifiedBy>Chiara Zamora Mendoza</cp:lastModifiedBy>
  <cp:revision>3</cp:revision>
  <dcterms:created xsi:type="dcterms:W3CDTF">2022-01-20T20:00:39Z</dcterms:created>
  <dcterms:modified xsi:type="dcterms:W3CDTF">2022-03-12T14:28:42Z</dcterms:modified>
</cp:coreProperties>
</file>