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D261E5-18F8-4021-8310-71635AE3D7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7664F44A-AA5F-486E-A1B3-CEC77A2E9518}">
      <dgm:prSet phldrT="[Texto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PE" dirty="0">
              <a:effectLst/>
              <a:latin typeface="Source Sans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Software libre.</a:t>
          </a:r>
          <a:endParaRPr lang="es-PE" dirty="0"/>
        </a:p>
      </dgm:t>
    </dgm:pt>
    <dgm:pt modelId="{C75BD34E-1585-49BC-956E-31C556EE8E04}" type="parTrans" cxnId="{5A464716-A655-4A7D-B430-A69042A1E148}">
      <dgm:prSet/>
      <dgm:spPr/>
      <dgm:t>
        <a:bodyPr/>
        <a:lstStyle/>
        <a:p>
          <a:endParaRPr lang="es-PE"/>
        </a:p>
      </dgm:t>
    </dgm:pt>
    <dgm:pt modelId="{3EAAF351-2FD5-42E5-BF9F-C1D479E14309}" type="sibTrans" cxnId="{5A464716-A655-4A7D-B430-A69042A1E148}">
      <dgm:prSet/>
      <dgm:spPr/>
      <dgm:t>
        <a:bodyPr/>
        <a:lstStyle/>
        <a:p>
          <a:endParaRPr lang="es-PE"/>
        </a:p>
      </dgm:t>
    </dgm:pt>
    <dgm:pt modelId="{CB0C7290-CEB3-40C6-964A-77D57F6A09D6}">
      <dgm:prSet/>
      <dgm:spPr/>
      <dgm:t>
        <a:bodyPr/>
        <a:lstStyle/>
        <a:p>
          <a:r>
            <a:rPr lang="es-PE" dirty="0">
              <a:effectLst/>
              <a:latin typeface="Source Sans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Manejo y almacenamiento de datos.</a:t>
          </a:r>
          <a:endParaRPr lang="es-PE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CEBA2210-7A74-4A32-8108-2109A17E3C7C}" type="parTrans" cxnId="{115EB0C6-0F30-46D2-8317-6959D06A8A92}">
      <dgm:prSet/>
      <dgm:spPr/>
      <dgm:t>
        <a:bodyPr/>
        <a:lstStyle/>
        <a:p>
          <a:endParaRPr lang="es-PE"/>
        </a:p>
      </dgm:t>
    </dgm:pt>
    <dgm:pt modelId="{66F261A7-B71E-41F9-8133-566376D3903F}" type="sibTrans" cxnId="{115EB0C6-0F30-46D2-8317-6959D06A8A92}">
      <dgm:prSet/>
      <dgm:spPr/>
      <dgm:t>
        <a:bodyPr/>
        <a:lstStyle/>
        <a:p>
          <a:endParaRPr lang="es-PE"/>
        </a:p>
      </dgm:t>
    </dgm:pt>
    <dgm:pt modelId="{40730ECE-1251-483A-9F2E-6D2F2029DE9E}">
      <dgm:prSet/>
      <dgm:spPr/>
      <dgm:t>
        <a:bodyPr/>
        <a:lstStyle/>
        <a:p>
          <a:r>
            <a:rPr lang="es-PE" dirty="0">
              <a:effectLst/>
              <a:latin typeface="Source Sans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Amplia variedad de técnicas estadísticas (modelos lineales, pruebas estadísticas, análisis de series de tiempo, clasificación, agrupación, etc.)</a:t>
          </a:r>
          <a:endParaRPr lang="es-PE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544B28AD-3415-4D77-86F1-F8E6EC9DBCD5}" type="parTrans" cxnId="{B076E20D-A60C-478E-9847-CFEB4E4669FB}">
      <dgm:prSet/>
      <dgm:spPr/>
      <dgm:t>
        <a:bodyPr/>
        <a:lstStyle/>
        <a:p>
          <a:endParaRPr lang="es-PE"/>
        </a:p>
      </dgm:t>
    </dgm:pt>
    <dgm:pt modelId="{B701CE9A-F099-407F-AF65-442E9B27A4BE}" type="sibTrans" cxnId="{B076E20D-A60C-478E-9847-CFEB4E4669FB}">
      <dgm:prSet/>
      <dgm:spPr/>
      <dgm:t>
        <a:bodyPr/>
        <a:lstStyle/>
        <a:p>
          <a:endParaRPr lang="es-PE"/>
        </a:p>
      </dgm:t>
    </dgm:pt>
    <dgm:pt modelId="{0981BD3A-5272-4311-AD7A-B8420C1BA7E5}">
      <dgm:prSet/>
      <dgm:spPr/>
      <dgm:t>
        <a:bodyPr/>
        <a:lstStyle/>
        <a:p>
          <a:r>
            <a:rPr lang="es-PE">
              <a:effectLst/>
              <a:latin typeface="Source Sans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Utilidades graficas para la visualización de datos.</a:t>
          </a:r>
          <a:endParaRPr lang="es-PE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95DFADC1-52E1-42E3-AF59-0317654D0949}" type="parTrans" cxnId="{9C6F01A5-D14C-442A-AD37-6A6DAE107786}">
      <dgm:prSet/>
      <dgm:spPr/>
      <dgm:t>
        <a:bodyPr/>
        <a:lstStyle/>
        <a:p>
          <a:endParaRPr lang="es-PE"/>
        </a:p>
      </dgm:t>
    </dgm:pt>
    <dgm:pt modelId="{7A9AC1C1-14DA-47CA-AD8F-8A8842AF41E5}" type="sibTrans" cxnId="{9C6F01A5-D14C-442A-AD37-6A6DAE107786}">
      <dgm:prSet/>
      <dgm:spPr/>
      <dgm:t>
        <a:bodyPr/>
        <a:lstStyle/>
        <a:p>
          <a:endParaRPr lang="es-PE"/>
        </a:p>
      </dgm:t>
    </dgm:pt>
    <dgm:pt modelId="{9EB2D189-4BD3-4C2F-9737-DAC0151175A4}">
      <dgm:prSet/>
      <dgm:spPr/>
      <dgm:t>
        <a:bodyPr/>
        <a:lstStyle/>
        <a:p>
          <a:r>
            <a:rPr lang="es-PE">
              <a:effectLst/>
              <a:latin typeface="Source Sans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Integración con distintas bases de datos o lenguajes de otros programas (Spss, Python o Stata) </a:t>
          </a:r>
          <a:endParaRPr lang="es-PE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3C009AF6-C62F-4E45-8C2F-31D828574F40}" type="parTrans" cxnId="{B49B5635-9221-46A7-8D19-48DA7B42F9FD}">
      <dgm:prSet/>
      <dgm:spPr/>
      <dgm:t>
        <a:bodyPr/>
        <a:lstStyle/>
        <a:p>
          <a:endParaRPr lang="es-PE"/>
        </a:p>
      </dgm:t>
    </dgm:pt>
    <dgm:pt modelId="{587A193D-9BD3-46D2-968C-1D2D0DC8F23E}" type="sibTrans" cxnId="{B49B5635-9221-46A7-8D19-48DA7B42F9FD}">
      <dgm:prSet/>
      <dgm:spPr/>
      <dgm:t>
        <a:bodyPr/>
        <a:lstStyle/>
        <a:p>
          <a:endParaRPr lang="es-PE"/>
        </a:p>
      </dgm:t>
    </dgm:pt>
    <dgm:pt modelId="{7957EE3F-FB91-4EC9-B2C1-5A5C7CACAF98}">
      <dgm:prSet/>
      <dgm:spPr/>
      <dgm:t>
        <a:bodyPr/>
        <a:lstStyle/>
        <a:p>
          <a:r>
            <a:rPr lang="es-PE">
              <a:effectLst/>
              <a:latin typeface="Source Sans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Diversas herramientas para el análisis de datos.</a:t>
          </a:r>
          <a:endParaRPr lang="es-PE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A14303DA-E957-4E91-B042-6C5D821DBE8C}" type="parTrans" cxnId="{BF6C0901-33E5-4323-B675-BCFB00ADA868}">
      <dgm:prSet/>
      <dgm:spPr/>
      <dgm:t>
        <a:bodyPr/>
        <a:lstStyle/>
        <a:p>
          <a:endParaRPr lang="es-PE"/>
        </a:p>
      </dgm:t>
    </dgm:pt>
    <dgm:pt modelId="{EEF07429-8787-41F6-8C09-3A198C4C38CD}" type="sibTrans" cxnId="{BF6C0901-33E5-4323-B675-BCFB00ADA868}">
      <dgm:prSet/>
      <dgm:spPr/>
      <dgm:t>
        <a:bodyPr/>
        <a:lstStyle/>
        <a:p>
          <a:endParaRPr lang="es-PE"/>
        </a:p>
      </dgm:t>
    </dgm:pt>
    <dgm:pt modelId="{761B48AE-4309-4A3A-95FC-66EC87992B41}">
      <dgm:prSet/>
      <dgm:spPr/>
      <dgm:t>
        <a:bodyPr/>
        <a:lstStyle/>
        <a:p>
          <a:r>
            <a:rPr lang="es-PE">
              <a:effectLst/>
              <a:latin typeface="Source Sans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Posibilidad de creación de librerías propias para trabajos en especifico.</a:t>
          </a:r>
          <a:endParaRPr lang="es-PE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DA09BDCE-2CB1-4596-B720-6912EE6C138A}" type="parTrans" cxnId="{0E3873F4-7A18-4A88-87CB-5D2295EEBFF1}">
      <dgm:prSet/>
      <dgm:spPr/>
      <dgm:t>
        <a:bodyPr/>
        <a:lstStyle/>
        <a:p>
          <a:endParaRPr lang="es-PE"/>
        </a:p>
      </dgm:t>
    </dgm:pt>
    <dgm:pt modelId="{802B0A90-65A7-4CF8-8B38-B2474BF1D461}" type="sibTrans" cxnId="{0E3873F4-7A18-4A88-87CB-5D2295EEBFF1}">
      <dgm:prSet/>
      <dgm:spPr/>
      <dgm:t>
        <a:bodyPr/>
        <a:lstStyle/>
        <a:p>
          <a:endParaRPr lang="es-PE"/>
        </a:p>
      </dgm:t>
    </dgm:pt>
    <dgm:pt modelId="{30AC448F-8783-4917-A0FA-9E509ADEB0B1}" type="pres">
      <dgm:prSet presAssocID="{36D261E5-18F8-4021-8310-71635AE3D7B7}" presName="linear" presStyleCnt="0">
        <dgm:presLayoutVars>
          <dgm:animLvl val="lvl"/>
          <dgm:resizeHandles val="exact"/>
        </dgm:presLayoutVars>
      </dgm:prSet>
      <dgm:spPr/>
    </dgm:pt>
    <dgm:pt modelId="{D918D41B-9B94-4EEF-86E1-7FE2C94136FA}" type="pres">
      <dgm:prSet presAssocID="{7664F44A-AA5F-486E-A1B3-CEC77A2E951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70AA5E3-7B9F-4B33-9D59-5B82E4C6B280}" type="pres">
      <dgm:prSet presAssocID="{3EAAF351-2FD5-42E5-BF9F-C1D479E14309}" presName="spacer" presStyleCnt="0"/>
      <dgm:spPr/>
    </dgm:pt>
    <dgm:pt modelId="{B269387C-2240-41EE-ADD9-2B901E20BF79}" type="pres">
      <dgm:prSet presAssocID="{CB0C7290-CEB3-40C6-964A-77D57F6A09D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8492AEB-1B8E-4BA1-95AD-8518A1262E75}" type="pres">
      <dgm:prSet presAssocID="{66F261A7-B71E-41F9-8133-566376D3903F}" presName="spacer" presStyleCnt="0"/>
      <dgm:spPr/>
    </dgm:pt>
    <dgm:pt modelId="{DFEABCAE-D846-457E-B32A-E46D10AB5D22}" type="pres">
      <dgm:prSet presAssocID="{40730ECE-1251-483A-9F2E-6D2F2029DE9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B811538F-4BC0-4DEF-B3C7-084A00F6AE4D}" type="pres">
      <dgm:prSet presAssocID="{B701CE9A-F099-407F-AF65-442E9B27A4BE}" presName="spacer" presStyleCnt="0"/>
      <dgm:spPr/>
    </dgm:pt>
    <dgm:pt modelId="{AA2235AC-37BE-4C26-A698-3BBF838C718B}" type="pres">
      <dgm:prSet presAssocID="{0981BD3A-5272-4311-AD7A-B8420C1BA7E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5D2F40F-420A-4534-9E02-643009E42C8F}" type="pres">
      <dgm:prSet presAssocID="{7A9AC1C1-14DA-47CA-AD8F-8A8842AF41E5}" presName="spacer" presStyleCnt="0"/>
      <dgm:spPr/>
    </dgm:pt>
    <dgm:pt modelId="{678946BA-E137-4F94-8309-8C1F01D2979D}" type="pres">
      <dgm:prSet presAssocID="{9EB2D189-4BD3-4C2F-9737-DAC0151175A4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1FBD644-79F2-475D-B0D3-EAF760583A33}" type="pres">
      <dgm:prSet presAssocID="{587A193D-9BD3-46D2-968C-1D2D0DC8F23E}" presName="spacer" presStyleCnt="0"/>
      <dgm:spPr/>
    </dgm:pt>
    <dgm:pt modelId="{C1233F11-3FE9-4786-823F-EBCE9AE2CCFC}" type="pres">
      <dgm:prSet presAssocID="{7957EE3F-FB91-4EC9-B2C1-5A5C7CACAF9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19112E7C-CF85-4B7D-96CC-07E72F0DACD1}" type="pres">
      <dgm:prSet presAssocID="{EEF07429-8787-41F6-8C09-3A198C4C38CD}" presName="spacer" presStyleCnt="0"/>
      <dgm:spPr/>
    </dgm:pt>
    <dgm:pt modelId="{0DDECF02-B3A4-48BA-9D37-7882AE168387}" type="pres">
      <dgm:prSet presAssocID="{761B48AE-4309-4A3A-95FC-66EC87992B41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F6C0901-33E5-4323-B675-BCFB00ADA868}" srcId="{36D261E5-18F8-4021-8310-71635AE3D7B7}" destId="{7957EE3F-FB91-4EC9-B2C1-5A5C7CACAF98}" srcOrd="5" destOrd="0" parTransId="{A14303DA-E957-4E91-B042-6C5D821DBE8C}" sibTransId="{EEF07429-8787-41F6-8C09-3A198C4C38CD}"/>
    <dgm:cxn modelId="{B076E20D-A60C-478E-9847-CFEB4E4669FB}" srcId="{36D261E5-18F8-4021-8310-71635AE3D7B7}" destId="{40730ECE-1251-483A-9F2E-6D2F2029DE9E}" srcOrd="2" destOrd="0" parTransId="{544B28AD-3415-4D77-86F1-F8E6EC9DBCD5}" sibTransId="{B701CE9A-F099-407F-AF65-442E9B27A4BE}"/>
    <dgm:cxn modelId="{6290300F-987D-43DC-9D4F-86E5C98D1BB3}" type="presOf" srcId="{761B48AE-4309-4A3A-95FC-66EC87992B41}" destId="{0DDECF02-B3A4-48BA-9D37-7882AE168387}" srcOrd="0" destOrd="0" presId="urn:microsoft.com/office/officeart/2005/8/layout/vList2"/>
    <dgm:cxn modelId="{5A464716-A655-4A7D-B430-A69042A1E148}" srcId="{36D261E5-18F8-4021-8310-71635AE3D7B7}" destId="{7664F44A-AA5F-486E-A1B3-CEC77A2E9518}" srcOrd="0" destOrd="0" parTransId="{C75BD34E-1585-49BC-956E-31C556EE8E04}" sibTransId="{3EAAF351-2FD5-42E5-BF9F-C1D479E14309}"/>
    <dgm:cxn modelId="{F8456D2A-D8CD-4039-9CC2-366104480102}" type="presOf" srcId="{40730ECE-1251-483A-9F2E-6D2F2029DE9E}" destId="{DFEABCAE-D846-457E-B32A-E46D10AB5D22}" srcOrd="0" destOrd="0" presId="urn:microsoft.com/office/officeart/2005/8/layout/vList2"/>
    <dgm:cxn modelId="{670ECD34-D77A-4078-BFB9-A5E9F6C254E8}" type="presOf" srcId="{9EB2D189-4BD3-4C2F-9737-DAC0151175A4}" destId="{678946BA-E137-4F94-8309-8C1F01D2979D}" srcOrd="0" destOrd="0" presId="urn:microsoft.com/office/officeart/2005/8/layout/vList2"/>
    <dgm:cxn modelId="{B49B5635-9221-46A7-8D19-48DA7B42F9FD}" srcId="{36D261E5-18F8-4021-8310-71635AE3D7B7}" destId="{9EB2D189-4BD3-4C2F-9737-DAC0151175A4}" srcOrd="4" destOrd="0" parTransId="{3C009AF6-C62F-4E45-8C2F-31D828574F40}" sibTransId="{587A193D-9BD3-46D2-968C-1D2D0DC8F23E}"/>
    <dgm:cxn modelId="{A4777B5E-B1B7-40E9-93E4-9D34F6DC9720}" type="presOf" srcId="{CB0C7290-CEB3-40C6-964A-77D57F6A09D6}" destId="{B269387C-2240-41EE-ADD9-2B901E20BF79}" srcOrd="0" destOrd="0" presId="urn:microsoft.com/office/officeart/2005/8/layout/vList2"/>
    <dgm:cxn modelId="{35C42B79-7E79-4772-A3A6-A262843B227D}" type="presOf" srcId="{7664F44A-AA5F-486E-A1B3-CEC77A2E9518}" destId="{D918D41B-9B94-4EEF-86E1-7FE2C94136FA}" srcOrd="0" destOrd="0" presId="urn:microsoft.com/office/officeart/2005/8/layout/vList2"/>
    <dgm:cxn modelId="{68CF307A-3513-4C0F-BC28-3004C54FF362}" type="presOf" srcId="{7957EE3F-FB91-4EC9-B2C1-5A5C7CACAF98}" destId="{C1233F11-3FE9-4786-823F-EBCE9AE2CCFC}" srcOrd="0" destOrd="0" presId="urn:microsoft.com/office/officeart/2005/8/layout/vList2"/>
    <dgm:cxn modelId="{7383A387-BFA3-4726-BB3D-F36470CF720C}" type="presOf" srcId="{36D261E5-18F8-4021-8310-71635AE3D7B7}" destId="{30AC448F-8783-4917-A0FA-9E509ADEB0B1}" srcOrd="0" destOrd="0" presId="urn:microsoft.com/office/officeart/2005/8/layout/vList2"/>
    <dgm:cxn modelId="{9C6F01A5-D14C-442A-AD37-6A6DAE107786}" srcId="{36D261E5-18F8-4021-8310-71635AE3D7B7}" destId="{0981BD3A-5272-4311-AD7A-B8420C1BA7E5}" srcOrd="3" destOrd="0" parTransId="{95DFADC1-52E1-42E3-AF59-0317654D0949}" sibTransId="{7A9AC1C1-14DA-47CA-AD8F-8A8842AF41E5}"/>
    <dgm:cxn modelId="{057977B7-A27B-4F8A-AB0B-55A5B7DE2E75}" type="presOf" srcId="{0981BD3A-5272-4311-AD7A-B8420C1BA7E5}" destId="{AA2235AC-37BE-4C26-A698-3BBF838C718B}" srcOrd="0" destOrd="0" presId="urn:microsoft.com/office/officeart/2005/8/layout/vList2"/>
    <dgm:cxn modelId="{115EB0C6-0F30-46D2-8317-6959D06A8A92}" srcId="{36D261E5-18F8-4021-8310-71635AE3D7B7}" destId="{CB0C7290-CEB3-40C6-964A-77D57F6A09D6}" srcOrd="1" destOrd="0" parTransId="{CEBA2210-7A74-4A32-8108-2109A17E3C7C}" sibTransId="{66F261A7-B71E-41F9-8133-566376D3903F}"/>
    <dgm:cxn modelId="{0E3873F4-7A18-4A88-87CB-5D2295EEBFF1}" srcId="{36D261E5-18F8-4021-8310-71635AE3D7B7}" destId="{761B48AE-4309-4A3A-95FC-66EC87992B41}" srcOrd="6" destOrd="0" parTransId="{DA09BDCE-2CB1-4596-B720-6912EE6C138A}" sibTransId="{802B0A90-65A7-4CF8-8B38-B2474BF1D461}"/>
    <dgm:cxn modelId="{DB220390-A388-4178-AEF0-45B2EABE2A8D}" type="presParOf" srcId="{30AC448F-8783-4917-A0FA-9E509ADEB0B1}" destId="{D918D41B-9B94-4EEF-86E1-7FE2C94136FA}" srcOrd="0" destOrd="0" presId="urn:microsoft.com/office/officeart/2005/8/layout/vList2"/>
    <dgm:cxn modelId="{EAB1C791-B6AA-4BBB-B8E2-93329C1FB4C9}" type="presParOf" srcId="{30AC448F-8783-4917-A0FA-9E509ADEB0B1}" destId="{D70AA5E3-7B9F-4B33-9D59-5B82E4C6B280}" srcOrd="1" destOrd="0" presId="urn:microsoft.com/office/officeart/2005/8/layout/vList2"/>
    <dgm:cxn modelId="{1E700666-1BE7-4210-86B9-85E0B7B4F8AC}" type="presParOf" srcId="{30AC448F-8783-4917-A0FA-9E509ADEB0B1}" destId="{B269387C-2240-41EE-ADD9-2B901E20BF79}" srcOrd="2" destOrd="0" presId="urn:microsoft.com/office/officeart/2005/8/layout/vList2"/>
    <dgm:cxn modelId="{BE5BF86D-87A1-4B56-9415-B30AA1B1F495}" type="presParOf" srcId="{30AC448F-8783-4917-A0FA-9E509ADEB0B1}" destId="{D8492AEB-1B8E-4BA1-95AD-8518A1262E75}" srcOrd="3" destOrd="0" presId="urn:microsoft.com/office/officeart/2005/8/layout/vList2"/>
    <dgm:cxn modelId="{F4191D6D-187E-4D71-A947-887402634B1D}" type="presParOf" srcId="{30AC448F-8783-4917-A0FA-9E509ADEB0B1}" destId="{DFEABCAE-D846-457E-B32A-E46D10AB5D22}" srcOrd="4" destOrd="0" presId="urn:microsoft.com/office/officeart/2005/8/layout/vList2"/>
    <dgm:cxn modelId="{18369494-35E6-455F-8222-A9C218E5D4F4}" type="presParOf" srcId="{30AC448F-8783-4917-A0FA-9E509ADEB0B1}" destId="{B811538F-4BC0-4DEF-B3C7-084A00F6AE4D}" srcOrd="5" destOrd="0" presId="urn:microsoft.com/office/officeart/2005/8/layout/vList2"/>
    <dgm:cxn modelId="{D13231A5-48B4-4664-A86B-2E3E7995D4A7}" type="presParOf" srcId="{30AC448F-8783-4917-A0FA-9E509ADEB0B1}" destId="{AA2235AC-37BE-4C26-A698-3BBF838C718B}" srcOrd="6" destOrd="0" presId="urn:microsoft.com/office/officeart/2005/8/layout/vList2"/>
    <dgm:cxn modelId="{96888254-6EAE-40C5-8B58-CC821A74BA1C}" type="presParOf" srcId="{30AC448F-8783-4917-A0FA-9E509ADEB0B1}" destId="{C5D2F40F-420A-4534-9E02-643009E42C8F}" srcOrd="7" destOrd="0" presId="urn:microsoft.com/office/officeart/2005/8/layout/vList2"/>
    <dgm:cxn modelId="{595A67BD-A5AC-4ABF-96C1-92E1B760C1AF}" type="presParOf" srcId="{30AC448F-8783-4917-A0FA-9E509ADEB0B1}" destId="{678946BA-E137-4F94-8309-8C1F01D2979D}" srcOrd="8" destOrd="0" presId="urn:microsoft.com/office/officeart/2005/8/layout/vList2"/>
    <dgm:cxn modelId="{ADF6080D-0BF7-4F87-8262-599E51D4DC52}" type="presParOf" srcId="{30AC448F-8783-4917-A0FA-9E509ADEB0B1}" destId="{41FBD644-79F2-475D-B0D3-EAF760583A33}" srcOrd="9" destOrd="0" presId="urn:microsoft.com/office/officeart/2005/8/layout/vList2"/>
    <dgm:cxn modelId="{AF23D50E-F1BD-4EFA-BCCA-208AD0673D94}" type="presParOf" srcId="{30AC448F-8783-4917-A0FA-9E509ADEB0B1}" destId="{C1233F11-3FE9-4786-823F-EBCE9AE2CCFC}" srcOrd="10" destOrd="0" presId="urn:microsoft.com/office/officeart/2005/8/layout/vList2"/>
    <dgm:cxn modelId="{3A6BFDE1-0AB2-4877-9744-412E2785013F}" type="presParOf" srcId="{30AC448F-8783-4917-A0FA-9E509ADEB0B1}" destId="{19112E7C-CF85-4B7D-96CC-07E72F0DACD1}" srcOrd="11" destOrd="0" presId="urn:microsoft.com/office/officeart/2005/8/layout/vList2"/>
    <dgm:cxn modelId="{E11D82FA-9B05-4A85-B61A-EAE565A2530A}" type="presParOf" srcId="{30AC448F-8783-4917-A0FA-9E509ADEB0B1}" destId="{0DDECF02-B3A4-48BA-9D37-7882AE16838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8D41B-9B94-4EEF-86E1-7FE2C94136FA}">
      <dsp:nvSpPr>
        <dsp:cNvPr id="0" name=""/>
        <dsp:cNvSpPr/>
      </dsp:nvSpPr>
      <dsp:spPr>
        <a:xfrm>
          <a:off x="0" y="60699"/>
          <a:ext cx="8594725" cy="5697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PE" sz="1400" kern="1200" dirty="0">
              <a:effectLst/>
              <a:latin typeface="Source Sans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Software libre.</a:t>
          </a:r>
          <a:endParaRPr lang="es-PE" sz="1400" kern="1200" dirty="0"/>
        </a:p>
      </dsp:txBody>
      <dsp:txXfrm>
        <a:off x="27811" y="88510"/>
        <a:ext cx="8539103" cy="514094"/>
      </dsp:txXfrm>
    </dsp:sp>
    <dsp:sp modelId="{B269387C-2240-41EE-ADD9-2B901E20BF79}">
      <dsp:nvSpPr>
        <dsp:cNvPr id="0" name=""/>
        <dsp:cNvSpPr/>
      </dsp:nvSpPr>
      <dsp:spPr>
        <a:xfrm>
          <a:off x="0" y="670736"/>
          <a:ext cx="8594725" cy="5697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kern="1200" dirty="0">
              <a:effectLst/>
              <a:latin typeface="Source Sans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Manejo y almacenamiento de datos.</a:t>
          </a:r>
          <a:endParaRPr lang="es-PE" sz="1400" kern="1200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sp:txBody>
      <dsp:txXfrm>
        <a:off x="27811" y="698547"/>
        <a:ext cx="8539103" cy="514094"/>
      </dsp:txXfrm>
    </dsp:sp>
    <dsp:sp modelId="{DFEABCAE-D846-457E-B32A-E46D10AB5D22}">
      <dsp:nvSpPr>
        <dsp:cNvPr id="0" name=""/>
        <dsp:cNvSpPr/>
      </dsp:nvSpPr>
      <dsp:spPr>
        <a:xfrm>
          <a:off x="0" y="1280773"/>
          <a:ext cx="8594725" cy="5697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kern="1200" dirty="0">
              <a:effectLst/>
              <a:latin typeface="Source Sans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Amplia variedad de técnicas estadísticas (modelos lineales, pruebas estadísticas, análisis de series de tiempo, clasificación, agrupación, etc.)</a:t>
          </a:r>
          <a:endParaRPr lang="es-PE" sz="1400" kern="1200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sp:txBody>
      <dsp:txXfrm>
        <a:off x="27811" y="1308584"/>
        <a:ext cx="8539103" cy="514094"/>
      </dsp:txXfrm>
    </dsp:sp>
    <dsp:sp modelId="{AA2235AC-37BE-4C26-A698-3BBF838C718B}">
      <dsp:nvSpPr>
        <dsp:cNvPr id="0" name=""/>
        <dsp:cNvSpPr/>
      </dsp:nvSpPr>
      <dsp:spPr>
        <a:xfrm>
          <a:off x="0" y="1890810"/>
          <a:ext cx="8594725" cy="5697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kern="1200">
              <a:effectLst/>
              <a:latin typeface="Source Sans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Utilidades graficas para la visualización de datos.</a:t>
          </a:r>
          <a:endParaRPr lang="es-PE" sz="1400" kern="1200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sp:txBody>
      <dsp:txXfrm>
        <a:off x="27811" y="1918621"/>
        <a:ext cx="8539103" cy="514094"/>
      </dsp:txXfrm>
    </dsp:sp>
    <dsp:sp modelId="{678946BA-E137-4F94-8309-8C1F01D2979D}">
      <dsp:nvSpPr>
        <dsp:cNvPr id="0" name=""/>
        <dsp:cNvSpPr/>
      </dsp:nvSpPr>
      <dsp:spPr>
        <a:xfrm>
          <a:off x="0" y="2500847"/>
          <a:ext cx="8594725" cy="5697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kern="1200">
              <a:effectLst/>
              <a:latin typeface="Source Sans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Integración con distintas bases de datos o lenguajes de otros programas (Spss, Python o Stata) </a:t>
          </a:r>
          <a:endParaRPr lang="es-PE" sz="1400" kern="1200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sp:txBody>
      <dsp:txXfrm>
        <a:off x="27811" y="2528658"/>
        <a:ext cx="8539103" cy="514094"/>
      </dsp:txXfrm>
    </dsp:sp>
    <dsp:sp modelId="{C1233F11-3FE9-4786-823F-EBCE9AE2CCFC}">
      <dsp:nvSpPr>
        <dsp:cNvPr id="0" name=""/>
        <dsp:cNvSpPr/>
      </dsp:nvSpPr>
      <dsp:spPr>
        <a:xfrm>
          <a:off x="0" y="3110884"/>
          <a:ext cx="8594725" cy="5697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kern="1200">
              <a:effectLst/>
              <a:latin typeface="Source Sans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Diversas herramientas para el análisis de datos.</a:t>
          </a:r>
          <a:endParaRPr lang="es-PE" sz="1400" kern="1200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sp:txBody>
      <dsp:txXfrm>
        <a:off x="27811" y="3138695"/>
        <a:ext cx="8539103" cy="514094"/>
      </dsp:txXfrm>
    </dsp:sp>
    <dsp:sp modelId="{0DDECF02-B3A4-48BA-9D37-7882AE168387}">
      <dsp:nvSpPr>
        <dsp:cNvPr id="0" name=""/>
        <dsp:cNvSpPr/>
      </dsp:nvSpPr>
      <dsp:spPr>
        <a:xfrm>
          <a:off x="0" y="3720921"/>
          <a:ext cx="8594725" cy="5697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kern="1200">
              <a:effectLst/>
              <a:latin typeface="Source Sans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Posibilidad de creación de librerías propias para trabajos en especifico.</a:t>
          </a:r>
          <a:endParaRPr lang="es-PE" sz="1400" kern="1200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sp:txBody>
      <dsp:txXfrm>
        <a:off x="27811" y="3748732"/>
        <a:ext cx="8539103" cy="514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782C9D3-B599-4465-A6F9-6FE34F4CB532}" type="datetimeFigureOut">
              <a:rPr lang="es-PE" smtClean="0"/>
              <a:t>10/03/2022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193FF6F-F146-49E3-87FA-81CCBFB6D078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8112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C9D3-B599-4465-A6F9-6FE34F4CB532}" type="datetimeFigureOut">
              <a:rPr lang="es-PE" smtClean="0"/>
              <a:t>10/03/2022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FF6F-F146-49E3-87FA-81CCBFB6D07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849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C9D3-B599-4465-A6F9-6FE34F4CB532}" type="datetimeFigureOut">
              <a:rPr lang="es-PE" smtClean="0"/>
              <a:t>10/03/2022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FF6F-F146-49E3-87FA-81CCBFB6D07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864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C9D3-B599-4465-A6F9-6FE34F4CB532}" type="datetimeFigureOut">
              <a:rPr lang="es-PE" smtClean="0"/>
              <a:t>10/03/2022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FF6F-F146-49E3-87FA-81CCBFB6D07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344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C9D3-B599-4465-A6F9-6FE34F4CB532}" type="datetimeFigureOut">
              <a:rPr lang="es-PE" smtClean="0"/>
              <a:t>10/03/2022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FF6F-F146-49E3-87FA-81CCBFB6D078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899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C9D3-B599-4465-A6F9-6FE34F4CB532}" type="datetimeFigureOut">
              <a:rPr lang="es-PE" smtClean="0"/>
              <a:t>10/03/2022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FF6F-F146-49E3-87FA-81CCBFB6D07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094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C9D3-B599-4465-A6F9-6FE34F4CB532}" type="datetimeFigureOut">
              <a:rPr lang="es-PE" smtClean="0"/>
              <a:t>10/03/2022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FF6F-F146-49E3-87FA-81CCBFB6D07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80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C9D3-B599-4465-A6F9-6FE34F4CB532}" type="datetimeFigureOut">
              <a:rPr lang="es-PE" smtClean="0"/>
              <a:t>10/03/2022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FF6F-F146-49E3-87FA-81CCBFB6D07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019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C9D3-B599-4465-A6F9-6FE34F4CB532}" type="datetimeFigureOut">
              <a:rPr lang="es-PE" smtClean="0"/>
              <a:t>10/03/2022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FF6F-F146-49E3-87FA-81CCBFB6D07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073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C9D3-B599-4465-A6F9-6FE34F4CB532}" type="datetimeFigureOut">
              <a:rPr lang="es-PE" smtClean="0"/>
              <a:t>10/03/2022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FF6F-F146-49E3-87FA-81CCBFB6D07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432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C9D3-B599-4465-A6F9-6FE34F4CB532}" type="datetimeFigureOut">
              <a:rPr lang="es-PE" smtClean="0"/>
              <a:t>10/03/2022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FF6F-F146-49E3-87FA-81CCBFB6D07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805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782C9D3-B599-4465-A6F9-6FE34F4CB532}" type="datetimeFigureOut">
              <a:rPr lang="es-PE" smtClean="0"/>
              <a:t>10/03/2022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193FF6F-F146-49E3-87FA-81CCBFB6D07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794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6DAC5-85BE-4DDE-AC4A-E75C2F3628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¿Por qué usar </a:t>
            </a:r>
            <a:br>
              <a:rPr lang="es-P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s-P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R y R Studio?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07AA68-840C-411C-8D63-9F733993F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31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526FF-009F-42B6-911F-95FEB9F6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4400" b="1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Características de R</a:t>
            </a:r>
            <a:endParaRPr lang="es-PE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6CF83FE-6648-4EF3-B3C8-D38BF03758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775008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9823131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1</TotalTime>
  <Words>91</Words>
  <Application>Microsoft Office PowerPoint</Application>
  <PresentationFormat>Panorámica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Arial</vt:lpstr>
      <vt:lpstr>Calibri</vt:lpstr>
      <vt:lpstr>Century Schoolbook</vt:lpstr>
      <vt:lpstr>Source Sans Pro</vt:lpstr>
      <vt:lpstr>Symbol</vt:lpstr>
      <vt:lpstr>Wingdings 2</vt:lpstr>
      <vt:lpstr>Vista</vt:lpstr>
      <vt:lpstr>¿Por qué usar  R y R Studio?</vt:lpstr>
      <vt:lpstr>Características de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¿Por qué usar  R y R Studio?</dc:title>
  <dc:creator>Chiara Zamora Mendoza</dc:creator>
  <cp:lastModifiedBy>Chiara Zamora Mendoza</cp:lastModifiedBy>
  <cp:revision>1</cp:revision>
  <dcterms:created xsi:type="dcterms:W3CDTF">2022-03-10T21:56:22Z</dcterms:created>
  <dcterms:modified xsi:type="dcterms:W3CDTF">2022-03-10T21:58:03Z</dcterms:modified>
</cp:coreProperties>
</file>