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3733C2-4441-7B6E-79AE-6014B549C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6DB447-0A87-BB5A-9E2D-D7F8B09C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3F1153-9053-25A6-28ED-727E591A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60299D-F9A9-D0DC-FD91-1D93997A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130C42-0ADD-0695-5D5A-4BCF4958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38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66E8C-4927-76C8-CFF4-6D8596C9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BC0CABF-E9F0-2E2B-E21A-A8A978F93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1F2768-AF7E-DAE0-5C86-DF2BD18C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08294B-B2AD-9E95-E566-9B0FDF81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0716C2-0E20-3957-7C13-2DAD9955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56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CB6B7B-7EC5-8181-B0F0-26911268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0DCC03-B8AB-30A3-F35C-D27AEED1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32BC10-94A9-79D9-636A-70D84532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D22180-69E7-2579-3385-FDACA61E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BF85D9-68C6-0495-8E3B-A30C403A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56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242ED-CC26-F14E-F5F9-36519870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491A58-94D9-4D4B-5FE4-4C7BE525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054594-95C8-0A31-9349-BBD84755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7BB325-3630-0140-0891-045B565A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608BCF-76FB-96B5-E210-DC519E95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75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4D556-A84D-760B-1D18-C98DCD2F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F33EE1-721F-22D4-7E90-85C638A4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7A3BD0-8664-DDB6-399B-D522F512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C2B625-4EEE-98B6-389F-5C5EAEF1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D2E414-8700-F5D7-244F-A3009487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3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6FAF1-C207-36F7-37F7-9D1B441F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D5B32B-20D8-A0A5-7F92-4FCD2B83A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935A06-2619-9864-A52F-8055874D1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4FBCC-CFCF-5B4C-ED49-580B2726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BFAFAF-8568-EE7F-46EB-2758F6CE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9ED331-A256-56C2-7DB1-5247D5AE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92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4EFCA-A158-F933-E0DD-B563D13E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6A90A5-AD4C-1C66-EAEB-1225D338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A84467-6B4F-09B8-0F0C-982BC8C6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F5A71C-EF91-6102-C681-592A5D02C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4722ED-FEFE-34F2-E0EC-8429BAFCF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BAB929-8AD5-4BF9-BD9E-5F383868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3724188-E587-F0E7-B3BD-4C70FD5D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3CAD80-CBE9-4480-4082-639C80F8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1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86AD12-4294-583D-720A-75A011F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470ABAC-B02D-9EA6-5E78-1715370D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D4663B7-FACC-036C-7542-C0525477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178F17-4B70-9647-7343-099C3EB5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A833A0E-6BEE-B685-DA07-CC4B6B7A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B1EFE3-00E2-D5DC-2A8C-F7BAB524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A110EF-5ED5-DA72-15DF-CB9DE0E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81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EF5E8E-7890-64B6-DEDA-38FBE8C0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B762-B553-26F3-2241-E6B256D1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3DD440-D74F-A596-18DC-568F55361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372BC1-6B95-BFCF-3974-A77F2A71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3D3540-B0F6-C52A-8981-3C19FC7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52AB02-623D-8B81-6796-595255A9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9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CA7F56-80C6-D8B0-F508-9C14B5D8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77D678-BD05-3728-9475-0101E1DA8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A328F9C-67F2-A144-FD23-6558663EC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7CA2A24-1F7C-394C-1204-3F122040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FDBCCA-AED1-6447-B775-3337C044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40321F-7A99-B40A-C84A-60E88300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25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61D315-1CEC-7B45-A935-D4AE55A3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379287-E66F-4E78-0BA3-152FE0D1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BE6102-6DCE-D956-D463-812637755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706CC-0631-48B6-9547-6A240EE5A9E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E8573-619F-1B72-0374-4AA315B31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7731D4-CE98-FAD9-9041-CAEB31E97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B16F8-8440-4037-884E-5362A0738A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80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E735A-0E4B-BD91-34E6-17C21E91C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058" y="465128"/>
            <a:ext cx="9144000" cy="96773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F4B915-30FB-2D47-801F-C8FEC79D9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760" y="3321060"/>
            <a:ext cx="10016479" cy="3071812"/>
          </a:xfrm>
        </p:spPr>
        <p:txBody>
          <a:bodyPr>
            <a:normAutofit lnSpcReduction="1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SELECTED: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EDGAR: Electronic Data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Gathering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Analysis,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Public and free database</a:t>
            </a:r>
          </a:p>
          <a:p>
            <a:pPr algn="l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Accuracy: Access 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company’s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filings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with the SEC</a:t>
            </a:r>
          </a:p>
          <a:p>
            <a:pPr marL="342900" indent="-342900" algn="l">
              <a:buFontTx/>
              <a:buChar char="-"/>
            </a:pP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Extensiveness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 to date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company’s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filings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C7EC52A-69E1-E746-53CD-B034ABEB1590}"/>
              </a:ext>
            </a:extLst>
          </p:cNvPr>
          <p:cNvSpPr txBox="1">
            <a:spLocks/>
          </p:cNvSpPr>
          <p:nvPr/>
        </p:nvSpPr>
        <p:spPr>
          <a:xfrm>
            <a:off x="473529" y="1612707"/>
            <a:ext cx="11250385" cy="122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Retrieving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Name, Country, Industry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Revenue, Unit of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Revenue year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1000 companies’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DC3AC-301E-92C5-C7E4-6EC1606A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Compliance: what 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733A2-C0F6-7B1E-93FF-FBBD3BAA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2" y="1926076"/>
            <a:ext cx="10663136" cy="4270342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Privacy compliance when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data: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No individual data was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public company data from 10-K.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(10-K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by public companies)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EDGAR server</a:t>
            </a:r>
          </a:p>
          <a:p>
            <a:pPr marL="0" indent="0">
              <a:buNone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Adding a 0.1 second delay in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loop, to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rate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10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second set by EDGAR.</a:t>
            </a:r>
          </a:p>
          <a:p>
            <a:pPr marL="0" indent="0">
              <a:buNone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4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20B525-9607-0A5D-3A9D-6B635B6A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678" y="73296"/>
            <a:ext cx="6632643" cy="1103752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summary of the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65F6FF-D9A0-5FBF-571B-B1395732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8" y="1089498"/>
            <a:ext cx="11206264" cy="56952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METHOD: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requests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Edgartools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Edgartools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library handles the API calls to EDGAR API, and converts the filings in data object, offering different methods to access specific parts of each filing.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sending an API request for each company through the company 'CIK'.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company information (address, company name, industry description) as well as the 10-K of the latest 5 years.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the financial statement of each 10-K, extracting the company revenue, revenue unit of currency, and the corresponding time value (year).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the collected variables as a new row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with: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Name, Country, Industry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Revenue, Unit of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Revenue year.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step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retrieving all the information, some adjustment need to be made to get the correct format for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geonameen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Due to some conflict between dependencies, I finished this task in a separate notebook named: '2.Cleaning'.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340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di Office</vt:lpstr>
      <vt:lpstr>Case Study</vt:lpstr>
      <vt:lpstr>Compliance: what to consider?</vt:lpstr>
      <vt:lpstr>Visual summary of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Chiarelli</dc:creator>
  <cp:lastModifiedBy>Sara Chiarelli</cp:lastModifiedBy>
  <cp:revision>1</cp:revision>
  <dcterms:created xsi:type="dcterms:W3CDTF">2025-02-24T08:38:42Z</dcterms:created>
  <dcterms:modified xsi:type="dcterms:W3CDTF">2025-02-24T10:07:45Z</dcterms:modified>
</cp:coreProperties>
</file>