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一维数组 和 二维数组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字符数据类型和操作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实例分析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130539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559</Words>
  <Application>Microsoft Macintosh PowerPoint</Application>
  <PresentationFormat>宽屏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314</cp:revision>
  <dcterms:created xsi:type="dcterms:W3CDTF">2019-09-24T01:18:33Z</dcterms:created>
  <dcterms:modified xsi:type="dcterms:W3CDTF">2020-02-22T01:45:22Z</dcterms:modified>
</cp:coreProperties>
</file>