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66" r:id="rId3"/>
    <p:sldId id="304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9" r:id="rId12"/>
    <p:sldId id="334" r:id="rId13"/>
    <p:sldId id="335" r:id="rId14"/>
    <p:sldId id="336" r:id="rId15"/>
    <p:sldId id="337" r:id="rId16"/>
    <p:sldId id="338" r:id="rId17"/>
    <p:sldId id="319" r:id="rId18"/>
    <p:sldId id="320" r:id="rId19"/>
    <p:sldId id="321" r:id="rId20"/>
    <p:sldId id="323" r:id="rId21"/>
    <p:sldId id="322" r:id="rId22"/>
    <p:sldId id="324" r:id="rId23"/>
    <p:sldId id="325" r:id="rId24"/>
    <p:sldId id="326" r:id="rId25"/>
    <p:sldId id="279" r:id="rId26"/>
    <p:sldId id="31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27"/>
            <p14:sldId id="328"/>
            <p14:sldId id="329"/>
            <p14:sldId id="330"/>
            <p14:sldId id="331"/>
            <p14:sldId id="332"/>
            <p14:sldId id="333"/>
            <p14:sldId id="339"/>
            <p14:sldId id="334"/>
            <p14:sldId id="335"/>
            <p14:sldId id="336"/>
            <p14:sldId id="337"/>
            <p14:sldId id="338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9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ongguol/p/5845076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xd446814583/article/details/79599752?depth_1-utm_source=distribute.pc_relevant.none-task&amp;utm_source=distribute.pc_relevant.none-tas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44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63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469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74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57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052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4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295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25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https://www.cnblogs.com/dongguol/p/5845076.html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56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77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22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84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297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2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中内存中的对象地址是可变的，所以获得的内存地址有可能会变化。要获得内存地址也只能通过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Unsafe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的方法来获得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hlinkClick r:id="rId3"/>
              </a:rPr>
              <a:t>https://blog.csdn.net/mxd446814583/article/details/79599752?depth_1-utm_source=distribute.pc_relevant.none-task&amp;utm_source=distribute.pc_relevant.none-task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96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72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一维数组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如何复制呢？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88146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 逐个赋值，自己写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arraycopy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sourceArray,srcPos,targetArray,tarPos,length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其中，参数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srcPos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tarPos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分别表示在源数组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和目标数组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 起始位置。从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复制到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targetArray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中的元素个数由参数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95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将数组传递给方法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可以有两种参数传递方式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按值传递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按应用传递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2D340E-DFD4-A141-B116-14D259C140B7}"/>
              </a:ext>
            </a:extLst>
          </p:cNvPr>
          <p:cNvSpPr txBox="1"/>
          <p:nvPr/>
        </p:nvSpPr>
        <p:spPr>
          <a:xfrm>
            <a:off x="5085907" y="5423469"/>
            <a:ext cx="202018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上代码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从方法中返回数组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分析数字：编写一个程序 ，找到大于所有项平均值的那些项。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一副牌：编写一个程序，从一副牌中随机选出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张牌</a:t>
            </a:r>
          </a:p>
        </p:txBody>
      </p:sp>
    </p:spTree>
    <p:extLst>
      <p:ext uri="{BB962C8B-B14F-4D97-AF65-F5344CB8AC3E}">
        <p14:creationId xmlns:p14="http://schemas.microsoft.com/office/powerpoint/2010/main" val="18295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分析数字：编写一个程序 ，找到大于所有项平均值的那些项。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一副牌：编写一个程序，从一副牌中随机选出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张牌</a:t>
            </a:r>
          </a:p>
        </p:txBody>
      </p:sp>
    </p:spTree>
    <p:extLst>
      <p:ext uri="{BB962C8B-B14F-4D97-AF65-F5344CB8AC3E}">
        <p14:creationId xmlns:p14="http://schemas.microsoft.com/office/powerpoint/2010/main" val="238154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数组排序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分析数字：编写一个程序 ，找到大于所有项平均值的那些项。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一副牌：编写一个程序，从一副牌中随机选出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张牌</a:t>
            </a:r>
          </a:p>
        </p:txBody>
      </p:sp>
    </p:spTree>
    <p:extLst>
      <p:ext uri="{BB962C8B-B14F-4D97-AF65-F5344CB8AC3E}">
        <p14:creationId xmlns:p14="http://schemas.microsoft.com/office/powerpoint/2010/main" val="410902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分析数字：编写一个程序 ，找到大于所有项平均值的那些项。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一副牌：编写一个程序，从一副牌中随机选出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张牌</a:t>
            </a:r>
          </a:p>
        </p:txBody>
      </p:sp>
    </p:spTree>
    <p:extLst>
      <p:ext uri="{BB962C8B-B14F-4D97-AF65-F5344CB8AC3E}">
        <p14:creationId xmlns:p14="http://schemas.microsoft.com/office/powerpoint/2010/main" val="68207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分析数字：编写一个程序 ，找到大于所有项平均值的那些项。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一副牌：编写一个程序，从一副牌中随机选出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张牌</a:t>
            </a:r>
          </a:p>
        </p:txBody>
      </p:sp>
    </p:spTree>
    <p:extLst>
      <p:ext uri="{BB962C8B-B14F-4D97-AF65-F5344CB8AC3E}">
        <p14:creationId xmlns:p14="http://schemas.microsoft.com/office/powerpoint/2010/main" val="34895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取整函数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Math.ceil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向上取整，返回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Math.floor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向下取整，返回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Math.round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四舍五入法，返回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最大，最小，绝对值函数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marL="914400" indent="-914400" algn="ctr">
              <a:buAutoNum type="arabicPeriod"/>
            </a:pP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61740" y="3005374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Math.max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取最大数值，返回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Math.min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取最小数值，返回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Math.abs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(-3)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取绝对值，返回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---Random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Math.random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0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到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的双精度数值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拓展，还有另一种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Random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对象。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F0D5B-BEEB-5F4B-8528-3D302D662D5C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4535083" y="1380876"/>
            <a:ext cx="7443216" cy="829320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数组的复制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将数组传递给方法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从方法中返回数组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数组查找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ASCII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8</a:t>
            </a:r>
            <a:r>
              <a:rPr kumimoji="1" lang="zh-CN" altLang="en-US" sz="3200" dirty="0"/>
              <a:t>位编码 。 因为它表示字符有限，所以有了下面的</a:t>
            </a:r>
            <a:r>
              <a:rPr kumimoji="1" lang="en-US" altLang="zh-CN" sz="3200" dirty="0"/>
              <a:t>Unicode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Unicode:</a:t>
            </a:r>
            <a:r>
              <a:rPr kumimoji="1" lang="zh-CN" altLang="en-US" sz="3200" dirty="0"/>
              <a:t> 用</a:t>
            </a:r>
            <a:r>
              <a:rPr kumimoji="1" lang="en-US" altLang="zh-CN" sz="3200" dirty="0"/>
              <a:t>1-4</a:t>
            </a:r>
            <a:r>
              <a:rPr kumimoji="1" lang="zh-CN" altLang="en-US" sz="3200" dirty="0"/>
              <a:t>个字节</a:t>
            </a:r>
            <a:r>
              <a:rPr kumimoji="1" lang="en-US" altLang="zh-CN" sz="3200" dirty="0"/>
              <a:t>(8-32</a:t>
            </a:r>
            <a:r>
              <a:rPr kumimoji="1" lang="zh-CN" altLang="en-US" sz="3200" dirty="0"/>
              <a:t>位编码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，能表示所有语言的符号。其中有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UTF-16,UTF-32</a:t>
            </a:r>
            <a:r>
              <a:rPr kumimoji="1" lang="zh-CN" altLang="en-US" sz="3200" dirty="0"/>
              <a:t>等标准。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是常用的编码方式，是种压缩的编码，毕竟每个字符是不需要</a:t>
            </a:r>
            <a:r>
              <a:rPr kumimoji="1" lang="en-US" altLang="zh-CN" sz="3200" dirty="0"/>
              <a:t>32</a:t>
            </a:r>
            <a:r>
              <a:rPr kumimoji="1" lang="zh-CN" altLang="en-US" sz="3200" dirty="0"/>
              <a:t>位来浪费存储的。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特殊字符和转义字符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877907" y="4856861"/>
            <a:ext cx="10419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System.out.println</a:t>
            </a:r>
            <a:r>
              <a:rPr kumimoji="1" lang="en-US" altLang="zh-CN" sz="2800" dirty="0"/>
              <a:t>(“</a:t>
            </a:r>
            <a:r>
              <a:rPr kumimoji="1" lang="zh-CN" altLang="en-US" sz="2800" dirty="0"/>
              <a:t> 妈妈说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”天气冷了，你该穿秋裤了“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，你听到后</a:t>
            </a:r>
            <a:r>
              <a:rPr kumimoji="1" lang="en-US" altLang="zh-CN" sz="2800" dirty="0"/>
              <a:t>….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”)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转义字符的作用：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为了让字符串内容中出现的某些符号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已被字符串指定为特殊用途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，按照其本身意义输出，比如 双引号“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为了输出 通过键盘上难以打出的字符 ，比如换行</a:t>
            </a:r>
            <a:r>
              <a:rPr kumimoji="1" lang="en-US" altLang="zh-CN" sz="2800" dirty="0"/>
              <a:t>:\n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152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常用转义字符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2D2F49-1269-094F-A233-9AADC5A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" y="2207584"/>
            <a:ext cx="11145037" cy="3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4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---character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 </a:t>
            </a:r>
            <a:r>
              <a:rPr lang="zh-CN" altLang="en-US" sz="2800" dirty="0"/>
              <a:t>的 </a:t>
            </a:r>
            <a:r>
              <a:rPr lang="en-US" altLang="zh-CN" sz="2800" dirty="0"/>
              <a:t>Character </a:t>
            </a:r>
            <a:r>
              <a:rPr lang="zh-CN" altLang="en-US" sz="2800" dirty="0"/>
              <a:t>类提供了下列方法用于进行字符处理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9F9A0F-7AF4-3E44-A204-D8DCFE21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4" y="3104707"/>
            <a:ext cx="10592985" cy="281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296092" y="6138001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21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重要部分来了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419098"/>
            <a:ext cx="46357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</a:t>
            </a:r>
            <a:r>
              <a:rPr lang="zh-CN" altLang="en-US" sz="2800" dirty="0">
                <a:solidFill>
                  <a:schemeClr val="bg1"/>
                </a:solidFill>
              </a:rPr>
              <a:t>类型只能表示一个字符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String</a:t>
            </a:r>
            <a:r>
              <a:rPr lang="zh-CN" altLang="en-US" sz="2800" dirty="0">
                <a:solidFill>
                  <a:schemeClr val="bg1"/>
                </a:solidFill>
              </a:rPr>
              <a:t>类型能表示一串字符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491022" y="6323800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284F0-DF43-B04C-8CC5-F96CE7D472CF}"/>
              </a:ext>
            </a:extLst>
          </p:cNvPr>
          <p:cNvSpPr txBox="1"/>
          <p:nvPr/>
        </p:nvSpPr>
        <p:spPr>
          <a:xfrm>
            <a:off x="6387912" y="1936851"/>
            <a:ext cx="5557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字符串长度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字符串拼接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字符串中获取字符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字符串大小写转换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(equal)</a:t>
            </a:r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(start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with)</a:t>
            </a:r>
          </a:p>
          <a:p>
            <a:r>
              <a:rPr kumimoji="1" lang="zh-CN" altLang="en-US" sz="2800" dirty="0"/>
              <a:t>字符串包含关系</a:t>
            </a:r>
            <a:r>
              <a:rPr kumimoji="1" lang="en-US" altLang="zh-CN" sz="2800" dirty="0"/>
              <a:t>(contains)</a:t>
            </a:r>
          </a:p>
          <a:p>
            <a:r>
              <a:rPr kumimoji="1" lang="zh-CN" altLang="en-US" sz="2800" dirty="0"/>
              <a:t>字符串子串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字符串和数字之间的转换</a:t>
            </a:r>
            <a:endParaRPr kumimoji="1" lang="en-US" altLang="zh-CN" sz="2800" dirty="0"/>
          </a:p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94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260030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定义：存储相同类型的变量的线性表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和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语言的数组是同个东西，最多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语言在语法和用法上有略微不同。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数组声明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398946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定义方式：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[]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array[]</a:t>
            </a: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36914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数组创建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4420350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定义方式：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[]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arraySize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]</a:t>
            </a: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3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elementType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[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arraySize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]</a:t>
            </a: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double[10]</a:t>
            </a:r>
          </a:p>
        </p:txBody>
      </p:sp>
    </p:spTree>
    <p:extLst>
      <p:ext uri="{BB962C8B-B14F-4D97-AF65-F5344CB8AC3E}">
        <p14:creationId xmlns:p14="http://schemas.microsoft.com/office/powerpoint/2010/main" val="682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数组元素访问及初始化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331235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语言一样，用下标进行访问，下标从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开始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double[10]</a:t>
            </a: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array[0]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0;</a:t>
            </a: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Array[1]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24248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数组和循环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11579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一维数组的很多操作几乎都和 一层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for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循环绑定在一起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1838-30B6-124B-BC7D-CB17496083F0}"/>
              </a:ext>
            </a:extLst>
          </p:cNvPr>
          <p:cNvSpPr txBox="1"/>
          <p:nvPr/>
        </p:nvSpPr>
        <p:spPr>
          <a:xfrm>
            <a:off x="4546653" y="5255655"/>
            <a:ext cx="368251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看书中</a:t>
            </a:r>
            <a:r>
              <a:rPr kumimoji="1" lang="en-US" altLang="zh-CN" sz="2800" dirty="0">
                <a:solidFill>
                  <a:schemeClr val="bg1"/>
                </a:solidFill>
              </a:rPr>
              <a:t>9</a:t>
            </a:r>
            <a:r>
              <a:rPr kumimoji="1" lang="zh-CN" altLang="en-US" sz="2800" dirty="0">
                <a:solidFill>
                  <a:schemeClr val="bg1"/>
                </a:solidFill>
              </a:rPr>
              <a:t>个简单的例子</a:t>
            </a:r>
          </a:p>
        </p:txBody>
      </p:sp>
    </p:spTree>
    <p:extLst>
      <p:ext uri="{BB962C8B-B14F-4D97-AF65-F5344CB8AC3E}">
        <p14:creationId xmlns:p14="http://schemas.microsoft.com/office/powerpoint/2010/main" val="22338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72125" y="829339"/>
            <a:ext cx="944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用书中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个例子巩固数组基本知识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6" y="2147777"/>
            <a:ext cx="10682389" cy="2019693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分析数字：编写一个程序 ，找到大于所有项平均值的那些项。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一副牌：编写一个程序，从一副牌中随机选出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张牌</a:t>
            </a:r>
          </a:p>
        </p:txBody>
      </p:sp>
    </p:spTree>
    <p:extLst>
      <p:ext uri="{BB962C8B-B14F-4D97-AF65-F5344CB8AC3E}">
        <p14:creationId xmlns:p14="http://schemas.microsoft.com/office/powerpoint/2010/main" val="332019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数组的复制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20960" y="2219076"/>
            <a:ext cx="7960455" cy="374324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要将一个数组中的内容复制到另外一个中，你需要将数组的每个元素复制到另外一个数组中 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将一个数组变量赋值给另一个数组变量，实际上是将一个数组的引用复制给另一个变量，使两个变量 都指向相同的内存地址 </a:t>
            </a:r>
          </a:p>
          <a:p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133D2-EF0E-B342-93FD-5588A76F53DB}"/>
              </a:ext>
            </a:extLst>
          </p:cNvPr>
          <p:cNvSpPr txBox="1"/>
          <p:nvPr/>
        </p:nvSpPr>
        <p:spPr>
          <a:xfrm>
            <a:off x="956931" y="2219076"/>
            <a:ext cx="135366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要点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C26BB1-B91E-FA44-813E-AA8425B20095}"/>
              </a:ext>
            </a:extLst>
          </p:cNvPr>
          <p:cNvSpPr txBox="1"/>
          <p:nvPr/>
        </p:nvSpPr>
        <p:spPr>
          <a:xfrm>
            <a:off x="2820960" y="5962318"/>
            <a:ext cx="37924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418252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1287</Words>
  <Application>Microsoft Macintosh PowerPoint</Application>
  <PresentationFormat>宽屏</PresentationFormat>
  <Paragraphs>177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SimSun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366</cp:revision>
  <dcterms:created xsi:type="dcterms:W3CDTF">2019-09-24T01:18:33Z</dcterms:created>
  <dcterms:modified xsi:type="dcterms:W3CDTF">2020-02-22T10:13:08Z</dcterms:modified>
</cp:coreProperties>
</file>