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304" r:id="rId4"/>
    <p:sldId id="330" r:id="rId5"/>
    <p:sldId id="349" r:id="rId6"/>
    <p:sldId id="350" r:id="rId7"/>
    <p:sldId id="351" r:id="rId8"/>
    <p:sldId id="353" r:id="rId9"/>
    <p:sldId id="355" r:id="rId10"/>
    <p:sldId id="356" r:id="rId11"/>
    <p:sldId id="357" r:id="rId12"/>
    <p:sldId id="358" r:id="rId13"/>
    <p:sldId id="360" r:id="rId14"/>
    <p:sldId id="361" r:id="rId15"/>
    <p:sldId id="359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49"/>
            <p14:sldId id="350"/>
            <p14:sldId id="351"/>
            <p14:sldId id="353"/>
            <p14:sldId id="355"/>
            <p14:sldId id="356"/>
            <p14:sldId id="357"/>
            <p14:sldId id="358"/>
            <p14:sldId id="360"/>
            <p14:sldId id="361"/>
            <p14:sldId id="35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63158"/>
  </p:normalViewPr>
  <p:slideViewPr>
    <p:cSldViewPr snapToGrid="0" snapToObjects="1">
      <p:cViewPr varScale="1">
        <p:scale>
          <a:sx n="61" d="100"/>
          <a:sy n="61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96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87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89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96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0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2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38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4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81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99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3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面向对象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=new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(“922337203685477S807);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 = new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“2');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 =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a.multiply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(b); // 9223372036854775807 * 2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64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使用场景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数据很大的场景：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银行财务，钱的数目巨大，单靠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是没法处理。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科学计算，工程上的测量数据，航天的数量级别等。</a:t>
            </a:r>
          </a:p>
        </p:txBody>
      </p:sp>
    </p:spTree>
    <p:extLst>
      <p:ext uri="{BB962C8B-B14F-4D97-AF65-F5344CB8AC3E}">
        <p14:creationId xmlns:p14="http://schemas.microsoft.com/office/powerpoint/2010/main" val="114056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这部分请大家自己看书学习，之前已经讲过常用方法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接下来只讲几个最重要的知识点。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创建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对象的不可变性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中运用正则表达式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String.foramt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EE1B9-044C-8942-B586-C89257E5416B}"/>
              </a:ext>
            </a:extLst>
          </p:cNvPr>
          <p:cNvSpPr txBox="1"/>
          <p:nvPr/>
        </p:nvSpPr>
        <p:spPr>
          <a:xfrm>
            <a:off x="1300716" y="5288340"/>
            <a:ext cx="1007966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请注意：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不需要去记忆每个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的功能，只需知道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是强大的，已经提供了常用的所有功能，在以后的使用过程中学会通过网络去查找具体用法就够了</a:t>
            </a:r>
          </a:p>
        </p:txBody>
      </p:sp>
    </p:spTree>
    <p:extLst>
      <p:ext uri="{BB962C8B-B14F-4D97-AF65-F5344CB8AC3E}">
        <p14:creationId xmlns:p14="http://schemas.microsoft.com/office/powerpoint/2010/main" val="226812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String(“hello”);</a:t>
            </a:r>
          </a:p>
          <a:p>
            <a:pPr lvl="1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“hello”;</a:t>
            </a:r>
          </a:p>
          <a:p>
            <a:pPr marL="514350" indent="-514350">
              <a:buAutoNum type="arabicPeriod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[]chars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{‘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h’,’e’,’l’,’l’,’o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’};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String(chars);</a:t>
            </a:r>
          </a:p>
        </p:txBody>
      </p:sp>
    </p:spTree>
    <p:extLst>
      <p:ext uri="{BB962C8B-B14F-4D97-AF65-F5344CB8AC3E}">
        <p14:creationId xmlns:p14="http://schemas.microsoft.com/office/powerpoint/2010/main" val="25359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对象的不可变性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90625" y="2360428"/>
            <a:ext cx="11702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中对象变量就是一个引用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可以理解为类似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中的指针，指针可以改，但指针指向的内容其本身是不能改动的。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你好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所谓的不可变性，是指 ”你好“，”杭医“ 字符串不能改，但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可以改。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896101-AFDE-CE4B-A65F-71A40DB42515}"/>
              </a:ext>
            </a:extLst>
          </p:cNvPr>
          <p:cNvSpPr/>
          <p:nvPr/>
        </p:nvSpPr>
        <p:spPr>
          <a:xfrm>
            <a:off x="9739421" y="4474020"/>
            <a:ext cx="1765005" cy="90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你好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A541C0-1A48-8D48-8E82-BC2516B75EEC}"/>
              </a:ext>
            </a:extLst>
          </p:cNvPr>
          <p:cNvSpPr/>
          <p:nvPr/>
        </p:nvSpPr>
        <p:spPr>
          <a:xfrm>
            <a:off x="9739421" y="5857150"/>
            <a:ext cx="1765005" cy="90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杭医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3F5BFC-D68A-8446-92FA-365F69F0DB11}"/>
              </a:ext>
            </a:extLst>
          </p:cNvPr>
          <p:cNvSpPr/>
          <p:nvPr/>
        </p:nvSpPr>
        <p:spPr>
          <a:xfrm>
            <a:off x="4869709" y="4927046"/>
            <a:ext cx="1467293" cy="62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str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F5B203A-7F1B-7C4B-9267-5831ADBF0851}"/>
              </a:ext>
            </a:extLst>
          </p:cNvPr>
          <p:cNvCxnSpPr/>
          <p:nvPr/>
        </p:nvCxnSpPr>
        <p:spPr>
          <a:xfrm flipV="1">
            <a:off x="6337002" y="4927046"/>
            <a:ext cx="3402419" cy="3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CC96D9-88ED-574E-84A9-0366175139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37002" y="5380073"/>
            <a:ext cx="3402419" cy="93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StringBuilder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B5114B-B480-814F-92E5-3F92D226EC3A}"/>
              </a:ext>
            </a:extLst>
          </p:cNvPr>
          <p:cNvSpPr txBox="1"/>
          <p:nvPr/>
        </p:nvSpPr>
        <p:spPr>
          <a:xfrm>
            <a:off x="3253563" y="2573079"/>
            <a:ext cx="7400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请大家根据如下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方面去自学：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两者的共同点，他们都能提供哪些常用服务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两者的不同点：哪些场景用</a:t>
            </a:r>
            <a:r>
              <a:rPr kumimoji="1" lang="en-US" altLang="zh-CN" sz="2400" dirty="0"/>
              <a:t>StringBuilder,</a:t>
            </a:r>
            <a:r>
              <a:rPr kumimoji="1" lang="zh-CN" altLang="en-US" sz="2400" dirty="0"/>
              <a:t> 哪些场景用</a:t>
            </a:r>
            <a:r>
              <a:rPr kumimoji="1" lang="en-US" altLang="zh-CN" sz="2400" dirty="0" err="1"/>
              <a:t>StringBuffer</a:t>
            </a:r>
            <a:r>
              <a:rPr kumimoji="1" lang="zh-CN" altLang="en-US" sz="2400" dirty="0"/>
              <a:t>，考虑场景的时候，请考虑性能，比如时间复杂度和空间复杂度。一个合格的工程师在决定使用</a:t>
            </a:r>
            <a:r>
              <a:rPr kumimoji="1" lang="en-US" altLang="zh-CN" sz="2400" dirty="0"/>
              <a:t>JDK</a:t>
            </a:r>
            <a:r>
              <a:rPr kumimoji="1" lang="zh-CN" altLang="en-US" sz="2400" dirty="0"/>
              <a:t>哪个功能的时候，要有通盘的考量</a:t>
            </a:r>
          </a:p>
        </p:txBody>
      </p:sp>
    </p:spTree>
    <p:extLst>
      <p:ext uri="{BB962C8B-B14F-4D97-AF65-F5344CB8AC3E}">
        <p14:creationId xmlns:p14="http://schemas.microsoft.com/office/powerpoint/2010/main" val="369493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915306" y="830251"/>
            <a:ext cx="7443216" cy="560605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类的抽象和封装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面向对象和面向过程的区别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以栈类为例对比面向对象和面向过程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基本数据和其包装类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节已经提过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类深化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StringBuilder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7" y="699218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E2F7E-84F4-CE41-AD4F-AA5DDCC2BD7E}"/>
              </a:ext>
            </a:extLst>
          </p:cNvPr>
          <p:cNvSpPr txBox="1"/>
          <p:nvPr/>
        </p:nvSpPr>
        <p:spPr>
          <a:xfrm>
            <a:off x="1347353" y="2514048"/>
            <a:ext cx="9497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上一节课，我们大致介绍了对象的基本概念和用法。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本节 我们来解释“对象”的真正存在意义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它是用来干嘛的。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重点在类设计以及比较面向过程编程和面向对象编程的不同</a:t>
            </a:r>
            <a:r>
              <a:rPr kumimoji="1"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面向对象的特性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将类的实现和类的使用分离开，实现的细节被封装并且对用户隐藏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，这被称为类的封装。这称为类的封装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 encapsulation)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类的创建者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描述类的功能，让使用者明白如何才能使用该类。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类的使用者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不需要知道类是如何实现的。实现的细节经过封装，对用户隐藏起来。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30C3AB-0B71-8A4D-9842-17BAF701C0D3}"/>
              </a:ext>
            </a:extLst>
          </p:cNvPr>
          <p:cNvSpPr txBox="1"/>
          <p:nvPr/>
        </p:nvSpPr>
        <p:spPr>
          <a:xfrm>
            <a:off x="2005445" y="5075204"/>
            <a:ext cx="9414163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同学们在整个课程学习阶段，既要扮演类的创建者 ：比如定义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也是类的使用者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比如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Student(...);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student.showMyAge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封装的简单例子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2470F-911F-8E49-86CA-180FB4694D9E}"/>
              </a:ext>
            </a:extLst>
          </p:cNvPr>
          <p:cNvSpPr txBox="1"/>
          <p:nvPr/>
        </p:nvSpPr>
        <p:spPr>
          <a:xfrm>
            <a:off x="3769402" y="5153892"/>
            <a:ext cx="52370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Teacher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的示例代码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231547" y="2521447"/>
            <a:ext cx="831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封装是 面向对象编程学习遇到的第一个属性，也是最基础，最关键的一个属性，我们通过示例代码来理解。</a:t>
            </a:r>
          </a:p>
        </p:txBody>
      </p:sp>
    </p:spTree>
    <p:extLst>
      <p:ext uri="{BB962C8B-B14F-4D97-AF65-F5344CB8AC3E}">
        <p14:creationId xmlns:p14="http://schemas.microsoft.com/office/powerpoint/2010/main" val="143370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我们该如何做好封装呢？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从类的开发者的角度来看，设计类是为了让很多不同的用户所使用，类应该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要完备，信息要全。比如一个学生类，你把他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她的主要的，重要的，常用的属性都写进去。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要够用，满足不同创建对象的方式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普通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方法，也就是为他们提供的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要功能丰富，不然类的使用者为什么要用你设计的类呢？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520000" y="6138000"/>
            <a:ext cx="816032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若这个类能“一站式”提供服务，那这个类的封装一定不赖</a:t>
            </a:r>
          </a:p>
        </p:txBody>
      </p:sp>
    </p:spTree>
    <p:extLst>
      <p:ext uri="{BB962C8B-B14F-4D97-AF65-F5344CB8AC3E}">
        <p14:creationId xmlns:p14="http://schemas.microsoft.com/office/powerpoint/2010/main" val="6948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 和 面向对象的区别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面向过程程序设计：数据和数据上的操作是分离的，而且这种做法要求传递数据给方法。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面向对象程序设计：将数据和对它们的操作都放在一个对象中。也就是说 本该要以参数传递给方法的数据，放在了对象中。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495550" y="5266131"/>
            <a:ext cx="816032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可以通过 比较 </a:t>
            </a:r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</a:rPr>
              <a:t>语言数据结构的 </a:t>
            </a:r>
            <a:r>
              <a:rPr kumimoji="1" lang="en-US" altLang="zh-CN" sz="2400" dirty="0">
                <a:solidFill>
                  <a:schemeClr val="bg1"/>
                </a:solidFill>
              </a:rPr>
              <a:t>Stack</a:t>
            </a:r>
            <a:r>
              <a:rPr kumimoji="1" lang="zh-CN" altLang="en-US" sz="2400" dirty="0">
                <a:solidFill>
                  <a:schemeClr val="bg1"/>
                </a:solidFill>
              </a:rPr>
              <a:t>类 和</a:t>
            </a:r>
            <a:r>
              <a:rPr kumimoji="1" lang="en-US" altLang="zh-CN" sz="2400" dirty="0">
                <a:solidFill>
                  <a:schemeClr val="bg1"/>
                </a:solidFill>
              </a:rPr>
              <a:t>Java</a:t>
            </a:r>
            <a:r>
              <a:rPr kumimoji="1" lang="zh-CN" altLang="en-US" sz="2400" dirty="0">
                <a:solidFill>
                  <a:schemeClr val="bg1"/>
                </a:solidFill>
              </a:rPr>
              <a:t>的类，看示例代码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840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面向对象的好处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在代码量少的时候，比如做我们的平时作业，其实是体现不出来的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当代码量变大，比如一个大的工程项目，面向对象的优势就体现出来了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至于为何，需要后面面向对象知识讲完再回过头看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面向对象除了封装性，还有继承性和多态性这些重要属性，等在后面章节讲完后我们再来回过头整体看面向对象的好处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13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工具类之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和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类可以用于表示任意大小和精度的整教或者十进制数。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都是有限制的，比如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的范围是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9,223,372,036,854,775,808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9,223,372,036,854,775,807(-2^63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2^63-1)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4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1118</Words>
  <Application>Microsoft Macintosh PowerPoint</Application>
  <PresentationFormat>宽屏</PresentationFormat>
  <Paragraphs>113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583</cp:revision>
  <dcterms:created xsi:type="dcterms:W3CDTF">2019-09-24T01:18:33Z</dcterms:created>
  <dcterms:modified xsi:type="dcterms:W3CDTF">2020-03-26T01:08:14Z</dcterms:modified>
</cp:coreProperties>
</file>