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66" r:id="rId3"/>
    <p:sldId id="281" r:id="rId4"/>
    <p:sldId id="261" r:id="rId5"/>
    <p:sldId id="260" r:id="rId6"/>
    <p:sldId id="285" r:id="rId7"/>
    <p:sldId id="267" r:id="rId8"/>
    <p:sldId id="270" r:id="rId9"/>
    <p:sldId id="282" r:id="rId10"/>
    <p:sldId id="283" r:id="rId11"/>
    <p:sldId id="284" r:id="rId12"/>
    <p:sldId id="268" r:id="rId13"/>
    <p:sldId id="269" r:id="rId14"/>
    <p:sldId id="272" r:id="rId15"/>
    <p:sldId id="262" r:id="rId16"/>
    <p:sldId id="276" r:id="rId17"/>
    <p:sldId id="279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1"/>
            <p14:sldId id="261"/>
            <p14:sldId id="260"/>
            <p14:sldId id="285"/>
            <p14:sldId id="267"/>
            <p14:sldId id="270"/>
            <p14:sldId id="282"/>
            <p14:sldId id="283"/>
            <p14:sldId id="284"/>
            <p14:sldId id="268"/>
            <p14:sldId id="269"/>
            <p14:sldId id="272"/>
            <p14:sldId id="262"/>
            <p14:sldId id="276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9"/>
    <p:restoredTop sz="63043"/>
  </p:normalViewPr>
  <p:slideViewPr>
    <p:cSldViewPr snapToGrid="0" snapToObjects="1">
      <p:cViewPr varScale="1">
        <p:scale>
          <a:sx n="62" d="100"/>
          <a:sy n="6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56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997527" y="3170745"/>
            <a:ext cx="11003220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94051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高级语言程序执行过程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一个简单的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8.Java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的一些规范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721598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JDK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IDE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简单的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程序以及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风格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高级语言从编写到执行的过程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322524" y="51954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07606-60DE-9848-9953-AFFCF1D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09" y="1868631"/>
            <a:ext cx="9107527" cy="4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20269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1FEF4-ED6F-CB49-9191-EB60FF05E1B0}"/>
              </a:ext>
            </a:extLst>
          </p:cNvPr>
          <p:cNvSpPr/>
          <p:nvPr/>
        </p:nvSpPr>
        <p:spPr>
          <a:xfrm>
            <a:off x="815891" y="3428997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输出设备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144288-583F-274E-96A8-24B3B9D20ADE}"/>
              </a:ext>
            </a:extLst>
          </p:cNvPr>
          <p:cNvSpPr/>
          <p:nvPr/>
        </p:nvSpPr>
        <p:spPr>
          <a:xfrm>
            <a:off x="3346843" y="3428996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存储设备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（磁盘</a:t>
            </a:r>
            <a:r>
              <a:rPr kumimoji="1" lang="en-US" altLang="zh-CN" dirty="0"/>
              <a:t>/U</a:t>
            </a:r>
            <a:r>
              <a:rPr kumimoji="1" lang="zh-CN" altLang="en-US" dirty="0"/>
              <a:t>盘等）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E117A9-675C-DB46-B16E-1466E0E0E3B7}"/>
              </a:ext>
            </a:extLst>
          </p:cNvPr>
          <p:cNvSpPr/>
          <p:nvPr/>
        </p:nvSpPr>
        <p:spPr>
          <a:xfrm>
            <a:off x="5601659" y="3428995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中央处理器</a:t>
            </a:r>
            <a:r>
              <a:rPr kumimoji="1" lang="en-US" altLang="zh-CN" dirty="0"/>
              <a:t>(CPU)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30A975-C6A1-BC41-9383-E7CD44920DAE}"/>
              </a:ext>
            </a:extLst>
          </p:cNvPr>
          <p:cNvSpPr/>
          <p:nvPr/>
        </p:nvSpPr>
        <p:spPr>
          <a:xfrm>
            <a:off x="7905753" y="3428994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D9DD2F-F6EE-4B44-81B6-0DD9971F4F7D}"/>
              </a:ext>
            </a:extLst>
          </p:cNvPr>
          <p:cNvSpPr/>
          <p:nvPr/>
        </p:nvSpPr>
        <p:spPr>
          <a:xfrm>
            <a:off x="10255824" y="3428998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其他</a:t>
            </a:r>
            <a:r>
              <a:rPr kumimoji="1" lang="en-US" altLang="zh-CN" dirty="0"/>
              <a:t>(</a:t>
            </a:r>
            <a:r>
              <a:rPr kumimoji="1" lang="zh-CN" altLang="en-US" dirty="0"/>
              <a:t>网卡，声卡，显卡等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1C97B-19FD-0549-907C-A678FB54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927514"/>
            <a:ext cx="8851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机器能直接识别的程序语言或指令代码，每一操作码在计算机内部都有相应的电路来完成它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F0E15-D285-254C-9C4A-E329D81A8DE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471</Words>
  <Application>Microsoft Macintosh PowerPoint</Application>
  <PresentationFormat>宽屏</PresentationFormat>
  <Paragraphs>113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96</cp:revision>
  <dcterms:created xsi:type="dcterms:W3CDTF">2019-09-24T01:18:33Z</dcterms:created>
  <dcterms:modified xsi:type="dcterms:W3CDTF">2020-01-14T01:47:23Z</dcterms:modified>
</cp:coreProperties>
</file>