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386" r:id="rId33"/>
    <p:sldId id="388" r:id="rId34"/>
    <p:sldId id="404" r:id="rId35"/>
    <p:sldId id="406" r:id="rId36"/>
    <p:sldId id="408" r:id="rId37"/>
    <p:sldId id="4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1585"/>
  </p:normalViewPr>
  <p:slideViewPr>
    <p:cSldViewPr snapToGrid="0" snapToObjects="1">
      <p:cViewPr varScale="1">
        <p:scale>
          <a:sx n="71" d="100"/>
          <a:sy n="71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设计模式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20450</TotalTime>
  <Words>2753</Words>
  <Application>Microsoft Macintosh PowerPoint</Application>
  <PresentationFormat>宽屏</PresentationFormat>
  <Paragraphs>307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952</cp:revision>
  <dcterms:created xsi:type="dcterms:W3CDTF">2019-09-24T01:18:33Z</dcterms:created>
  <dcterms:modified xsi:type="dcterms:W3CDTF">2020-04-05T09:51:37Z</dcterms:modified>
</cp:coreProperties>
</file>