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66" r:id="rId3"/>
    <p:sldId id="304" r:id="rId4"/>
    <p:sldId id="330" r:id="rId5"/>
    <p:sldId id="349" r:id="rId6"/>
    <p:sldId id="350" r:id="rId7"/>
    <p:sldId id="351" r:id="rId8"/>
    <p:sldId id="352" r:id="rId9"/>
    <p:sldId id="331" r:id="rId10"/>
    <p:sldId id="332" r:id="rId11"/>
    <p:sldId id="333" r:id="rId12"/>
    <p:sldId id="335" r:id="rId13"/>
    <p:sldId id="334" r:id="rId14"/>
    <p:sldId id="337" r:id="rId15"/>
    <p:sldId id="336" r:id="rId16"/>
    <p:sldId id="324" r:id="rId17"/>
    <p:sldId id="338" r:id="rId18"/>
    <p:sldId id="340" r:id="rId19"/>
    <p:sldId id="339" r:id="rId20"/>
    <p:sldId id="341" r:id="rId21"/>
    <p:sldId id="342" r:id="rId22"/>
    <p:sldId id="325" r:id="rId23"/>
    <p:sldId id="343" r:id="rId24"/>
    <p:sldId id="344" r:id="rId25"/>
    <p:sldId id="346" r:id="rId26"/>
    <p:sldId id="347" r:id="rId27"/>
    <p:sldId id="345" r:id="rId28"/>
    <p:sldId id="319" r:id="rId29"/>
    <p:sldId id="279" r:id="rId30"/>
    <p:sldId id="34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49"/>
            <p14:sldId id="350"/>
            <p14:sldId id="351"/>
            <p14:sldId id="352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131"/>
  </p:normalViewPr>
  <p:slideViewPr>
    <p:cSldViewPr snapToGrid="0" snapToObjects="1">
      <p:cViewPr varScale="1">
        <p:scale>
          <a:sx n="62" d="100"/>
          <a:sy n="62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2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38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14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76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面向对象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89872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类的抽象和封装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类的关系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Course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 栈类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基本数据和其包装类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BigInteger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BigDecimal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类深化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StringBuilder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StringBuffer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30835" y="2653650"/>
            <a:ext cx="399771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7" y="699218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E2F7E-84F4-CE41-AD4F-AA5DDCC2BD7E}"/>
              </a:ext>
            </a:extLst>
          </p:cNvPr>
          <p:cNvSpPr txBox="1"/>
          <p:nvPr/>
        </p:nvSpPr>
        <p:spPr>
          <a:xfrm>
            <a:off x="1347353" y="2514048"/>
            <a:ext cx="949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上一节课，我们大致介绍了对象的基本概念和用法。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 我们来解释“对象”的真正存在意义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它是用来干嘛的。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重点在类设计以及比较面向过程编程和面向对象编程的不同</a:t>
            </a:r>
            <a:r>
              <a:rPr kumimoji="1"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面向对象的特性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将类的实现和类的使用分离开，实现的细节被封装并且对用户隐藏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，这被称为类的封装。这称为类的封装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 encapsulation)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类的创建者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描述类的功能，让使用者明白如何才能使用该类。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类的使用者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不需要知道类是如何实现的。实现的细节经过封装，对用户隐藏起来。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0C3AB-0B71-8A4D-9842-17BAF701C0D3}"/>
              </a:ext>
            </a:extLst>
          </p:cNvPr>
          <p:cNvSpPr txBox="1"/>
          <p:nvPr/>
        </p:nvSpPr>
        <p:spPr>
          <a:xfrm>
            <a:off x="2005445" y="5075204"/>
            <a:ext cx="9414163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同学们在整个课程学习阶段，既要扮演类的创建者 ：比如定义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也是类的使用者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比如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Student(...);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student.showMyAge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封装的简单例子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92470F-911F-8E49-86CA-180FB4694D9E}"/>
              </a:ext>
            </a:extLst>
          </p:cNvPr>
          <p:cNvSpPr txBox="1"/>
          <p:nvPr/>
        </p:nvSpPr>
        <p:spPr>
          <a:xfrm>
            <a:off x="3769402" y="5153892"/>
            <a:ext cx="52370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Teacher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的示例代码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2231547" y="2521447"/>
            <a:ext cx="831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封装是 面向对象编程学习遇到的第一个属性，也是最基础，最关键的一个属性，我们通过示例代码来理解。</a:t>
            </a:r>
          </a:p>
        </p:txBody>
      </p:sp>
    </p:spTree>
    <p:extLst>
      <p:ext uri="{BB962C8B-B14F-4D97-AF65-F5344CB8AC3E}">
        <p14:creationId xmlns:p14="http://schemas.microsoft.com/office/powerpoint/2010/main" val="143370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我们该如何做好封装呢？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从类的开发者的角度来看，设计类是为了让很多不同的用户所使用，类应该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要完备，信息要全。比如一个学生类，你把他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她的主要的，重要的，常用的属性都写进去。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要够用，满足不同创建对象的方式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普通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方法，也就是为他们提供的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要功能丰富，不然类的使用者为什么要用你设计的类呢？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520000" y="6138000"/>
            <a:ext cx="81603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若这个类能“一站式”提供服务，那这个类的封装一定不赖</a:t>
            </a:r>
          </a:p>
        </p:txBody>
      </p:sp>
    </p:spTree>
    <p:extLst>
      <p:ext uri="{BB962C8B-B14F-4D97-AF65-F5344CB8AC3E}">
        <p14:creationId xmlns:p14="http://schemas.microsoft.com/office/powerpoint/2010/main" val="6948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27197" y="789709"/>
            <a:ext cx="909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 和 面向对象的区别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3DF91-13F0-134B-8216-7A67B2886D4A}"/>
              </a:ext>
            </a:extLst>
          </p:cNvPr>
          <p:cNvSpPr txBox="1"/>
          <p:nvPr/>
        </p:nvSpPr>
        <p:spPr>
          <a:xfrm>
            <a:off x="946055" y="2473036"/>
            <a:ext cx="1029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在面向过程程序设计中，数据和数据上的操作是分离的，而且这种做法要求传递数据给方法。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面向对象程序设计将数据和对它们的操作都放在一个对象中。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5FE0A1-F050-AC41-81E8-BCAFC8D71809}"/>
              </a:ext>
            </a:extLst>
          </p:cNvPr>
          <p:cNvSpPr txBox="1"/>
          <p:nvPr/>
        </p:nvSpPr>
        <p:spPr>
          <a:xfrm>
            <a:off x="2520000" y="6138000"/>
            <a:ext cx="81603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可以通过 比较 </a:t>
            </a:r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</a:rPr>
              <a:t>语言的 </a:t>
            </a:r>
            <a:r>
              <a:rPr kumimoji="1" lang="en-US" altLang="zh-CN" sz="2400" dirty="0">
                <a:solidFill>
                  <a:schemeClr val="bg1"/>
                </a:solidFill>
              </a:rPr>
              <a:t>Stack</a:t>
            </a:r>
            <a:r>
              <a:rPr kumimoji="1" lang="zh-CN" altLang="en-US" sz="2400">
                <a:solidFill>
                  <a:schemeClr val="bg1"/>
                </a:solidFill>
              </a:rPr>
              <a:t>类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2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2104</Words>
  <Application>Microsoft Macintosh PowerPoint</Application>
  <PresentationFormat>宽屏</PresentationFormat>
  <Paragraphs>298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548</cp:revision>
  <dcterms:created xsi:type="dcterms:W3CDTF">2019-09-24T01:18:33Z</dcterms:created>
  <dcterms:modified xsi:type="dcterms:W3CDTF">2020-03-18T07:38:34Z</dcterms:modified>
</cp:coreProperties>
</file>