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405" r:id="rId20"/>
    <p:sldId id="390" r:id="rId21"/>
    <p:sldId id="392" r:id="rId22"/>
    <p:sldId id="391" r:id="rId23"/>
    <p:sldId id="393" r:id="rId24"/>
    <p:sldId id="396" r:id="rId25"/>
    <p:sldId id="397" r:id="rId26"/>
    <p:sldId id="387" r:id="rId27"/>
    <p:sldId id="401" r:id="rId28"/>
    <p:sldId id="399" r:id="rId29"/>
    <p:sldId id="402" r:id="rId30"/>
    <p:sldId id="403" r:id="rId31"/>
    <p:sldId id="407" r:id="rId32"/>
    <p:sldId id="410" r:id="rId33"/>
    <p:sldId id="386" r:id="rId34"/>
    <p:sldId id="388" r:id="rId35"/>
    <p:sldId id="404" r:id="rId36"/>
    <p:sldId id="406" r:id="rId37"/>
    <p:sldId id="408" r:id="rId38"/>
    <p:sldId id="40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405"/>
            <p14:sldId id="390"/>
            <p14:sldId id="392"/>
            <p14:sldId id="391"/>
            <p14:sldId id="393"/>
            <p14:sldId id="396"/>
            <p14:sldId id="397"/>
            <p14:sldId id="387"/>
            <p14:sldId id="401"/>
            <p14:sldId id="399"/>
            <p14:sldId id="402"/>
            <p14:sldId id="403"/>
            <p14:sldId id="407"/>
            <p14:sldId id="410"/>
            <p14:sldId id="386"/>
            <p14:sldId id="388"/>
            <p14:sldId id="404"/>
            <p14:sldId id="406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截图来自老师的示例代码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7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56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348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52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0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B3C0-8F43-9544-ADB6-FB3800D2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65" y="2047241"/>
            <a:ext cx="3695700" cy="398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28AAFA-3062-BD40-B614-EFD495F17E5E}"/>
              </a:ext>
            </a:extLst>
          </p:cNvPr>
          <p:cNvSpPr txBox="1"/>
          <p:nvPr/>
        </p:nvSpPr>
        <p:spPr>
          <a:xfrm>
            <a:off x="932687" y="2517647"/>
            <a:ext cx="4736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注意箭头和线条的画法。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和继承普通父类相比有一点不同：接口用的是虚线，普通继承用的是实线。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6BFEB-7FFE-7E44-B2DE-27BBBDB2EE8C}"/>
              </a:ext>
            </a:extLst>
          </p:cNvPr>
          <p:cNvSpPr txBox="1"/>
          <p:nvPr/>
        </p:nvSpPr>
        <p:spPr>
          <a:xfrm>
            <a:off x="2896748" y="6197493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160080" y="837188"/>
            <a:ext cx="7443216" cy="635658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抽象类和抽象方法及其注意点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为什要用抽象类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抽象类的构造函数的作用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抽象类有助理解的一些唠叨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接口的定义和用法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抽象类和接口的区别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何时用普通类，抽象类，接口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17982" y="101041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3151632" y="2267712"/>
            <a:ext cx="647395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拷贝类型：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中的浅拷贝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但真正的拷贝，是要克隆体和母体是互不影响的。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中的深拷贝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深复制的优点就是克服了浅拷贝的缺点，达到克隆体和母体是互不影响的目的！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286000"/>
            <a:ext cx="1060704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先讲结论：如果实现完整的深拷贝，需要对象的继承链、引用链上的每一个对象（非基础类型，非不可变类）都实现克隆机制。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方法都实现了深度拷贝。除非类中成员是如下情形：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 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double...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32078" y="786384"/>
            <a:ext cx="9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若一个被复制的对象的属性都是</a:t>
            </a:r>
            <a:r>
              <a:rPr kumimoji="1" lang="zh-CN" altLang="en-US" sz="2400" b="1" u="sng" dirty="0">
                <a:solidFill>
                  <a:schemeClr val="bg1"/>
                </a:solidFill>
              </a:rPr>
              <a:t>基本类型或不可变类</a:t>
            </a:r>
            <a:r>
              <a:rPr kumimoji="1" lang="zh-CN" altLang="en-US" sz="2400" dirty="0">
                <a:solidFill>
                  <a:schemeClr val="bg1"/>
                </a:solidFill>
              </a:rPr>
              <a:t>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即可。自动实现深度拷贝。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若被复制对象的成员属性包含其他实体类对象引用，那么除了调用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755904" y="2721126"/>
            <a:ext cx="561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类对象，需要实现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cloneable,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并重写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类型也可以不用管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streetNo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类型也不用管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72EFF-652E-024C-AE31-7229FCEFC3E3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DF229-52A8-B84A-8043-608B8241A7E1}"/>
              </a:ext>
            </a:extLst>
          </p:cNvPr>
          <p:cNvSpPr txBox="1"/>
          <p:nvPr/>
        </p:nvSpPr>
        <p:spPr>
          <a:xfrm>
            <a:off x="1172784" y="6362474"/>
            <a:ext cx="4350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参照示例代码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的例子</a:t>
            </a:r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73609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A4E89-3C46-7845-A389-630F47DB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0" y="4584960"/>
            <a:ext cx="4595448" cy="2282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953F3-62E8-B046-9571-3B1BD74D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20" y="1719539"/>
            <a:ext cx="4595448" cy="2809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2A116A-AA40-CE43-9378-987D52F4387A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999232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来自百度百科的定义：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的特殊性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222248" y="2726685"/>
            <a:ext cx="974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等不可变类的特殊性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 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因为他为引用型，而且他指向的值为常量，克隆出来的对象改变他的值。实际上是改变了克隆出来对象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类型成员的指向，不会影响被克隆对象的值及其指向。具体复习之前章节学的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的不可比变性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63916-8724-4C4B-BB45-B42B3E4B5F9C}"/>
              </a:ext>
            </a:extLst>
          </p:cNvPr>
          <p:cNvSpPr txBox="1"/>
          <p:nvPr/>
        </p:nvSpPr>
        <p:spPr>
          <a:xfrm>
            <a:off x="1804519" y="5225796"/>
            <a:ext cx="85829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一句话：在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方面，因为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的不可变性，所以用起来和基本类型一样</a:t>
            </a:r>
          </a:p>
        </p:txBody>
      </p:sp>
    </p:spTree>
    <p:extLst>
      <p:ext uri="{BB962C8B-B14F-4D97-AF65-F5344CB8AC3E}">
        <p14:creationId xmlns:p14="http://schemas.microsoft.com/office/powerpoint/2010/main" val="114639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请查询学习其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相关条款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注：一时看不懂没关系，等知识积累多了，可以反复回头看</a:t>
            </a:r>
          </a:p>
        </p:txBody>
      </p:sp>
    </p:spTree>
    <p:extLst>
      <p:ext uri="{BB962C8B-B14F-4D97-AF65-F5344CB8AC3E}">
        <p14:creationId xmlns:p14="http://schemas.microsoft.com/office/powerpoint/2010/main" val="40919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扩展：接口作为函数参数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interfaceReferenceExample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781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928532" y="804672"/>
            <a:ext cx="1059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如何选择使用普通类，接口或抽象类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如果是普通父子关系，就用普通类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如果你想强制子类去实现一个方法，但彼此还是形成了“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”的父子关系，那就用抽象类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如果你只想一个类实现一些抽取出来的方法，而不需要继承属性，那就用抽象类。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现实中，抽象类用的不多，因为它处于 普通父类和接口之间。后两者用的最多。大家主要把学习焦点放在普通类和接口中即可</a:t>
            </a:r>
          </a:p>
        </p:txBody>
      </p:sp>
    </p:spTree>
    <p:extLst>
      <p:ext uri="{BB962C8B-B14F-4D97-AF65-F5344CB8AC3E}">
        <p14:creationId xmlns:p14="http://schemas.microsoft.com/office/powerpoint/2010/main" val="72648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类的设计原则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结合封装，继承，多态，接口这些概念。按需进行采用选择。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20573</TotalTime>
  <Words>2769</Words>
  <Application>Microsoft Macintosh PowerPoint</Application>
  <PresentationFormat>宽屏</PresentationFormat>
  <Paragraphs>310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954</cp:revision>
  <dcterms:created xsi:type="dcterms:W3CDTF">2019-09-24T01:18:33Z</dcterms:created>
  <dcterms:modified xsi:type="dcterms:W3CDTF">2020-04-13T11:45:17Z</dcterms:modified>
</cp:coreProperties>
</file>