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8" r:id="rId2"/>
    <p:sldId id="349" r:id="rId3"/>
    <p:sldId id="304" r:id="rId4"/>
    <p:sldId id="410" r:id="rId5"/>
    <p:sldId id="376" r:id="rId6"/>
    <p:sldId id="382" r:id="rId7"/>
    <p:sldId id="424" r:id="rId8"/>
    <p:sldId id="425" r:id="rId9"/>
    <p:sldId id="426" r:id="rId10"/>
    <p:sldId id="427" r:id="rId11"/>
    <p:sldId id="411" r:id="rId12"/>
    <p:sldId id="428" r:id="rId13"/>
    <p:sldId id="412" r:id="rId14"/>
    <p:sldId id="429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3" r:id="rId24"/>
    <p:sldId id="421" r:id="rId25"/>
    <p:sldId id="422" r:id="rId26"/>
    <p:sldId id="408" r:id="rId27"/>
    <p:sldId id="40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349"/>
            <p14:sldId id="304"/>
            <p14:sldId id="410"/>
            <p14:sldId id="376"/>
            <p14:sldId id="382"/>
            <p14:sldId id="424"/>
            <p14:sldId id="425"/>
            <p14:sldId id="426"/>
            <p14:sldId id="427"/>
            <p14:sldId id="411"/>
            <p14:sldId id="428"/>
            <p14:sldId id="412"/>
            <p14:sldId id="429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3"/>
            <p14:sldId id="421"/>
            <p14:sldId id="422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24"/>
    <p:restoredTop sz="71585"/>
  </p:normalViewPr>
  <p:slideViewPr>
    <p:cSldViewPr snapToGrid="0" snapToObjects="1">
      <p:cViewPr varScale="1">
        <p:scale>
          <a:sx n="63" d="100"/>
          <a:sy n="63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JokerShi/p/8117556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9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9617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125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843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624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41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696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619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2122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3997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07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4913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05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2292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918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7016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675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29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26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https://www.cnblogs.com/JokerShi/p/8117556.html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229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300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51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844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6953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006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泛型和容器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泛型类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2---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栈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528320" y="3616960"/>
            <a:ext cx="4429760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👉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JDK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Stack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，它可以容纳各种数据类型，包括你自定义的类。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5256E5-AE55-C849-B79E-0B0EF7B66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299970"/>
            <a:ext cx="65532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7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泛型方法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7572408" y="4333291"/>
            <a:ext cx="4382704" cy="45890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方法的返回类型和参数在调用的时候决定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2F993A-BF9C-1946-BB8B-6A58A7FD5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0" y="4149090"/>
            <a:ext cx="5143500" cy="2552700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0CAA27B-E575-9C4C-8D3B-8B3F5F9BD744}"/>
              </a:ext>
            </a:extLst>
          </p:cNvPr>
          <p:cNvSpPr txBox="1"/>
          <p:nvPr/>
        </p:nvSpPr>
        <p:spPr>
          <a:xfrm>
            <a:off x="577850" y="2790479"/>
            <a:ext cx="329057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&lt;T&gt;</a:t>
            </a:r>
            <a:r>
              <a:rPr kumimoji="1" lang="zh-CN" altLang="en-US" dirty="0">
                <a:solidFill>
                  <a:schemeClr val="bg1"/>
                </a:solidFill>
              </a:rPr>
              <a:t>表示此方法持有一个类型</a:t>
            </a:r>
            <a:r>
              <a:rPr kumimoji="1" lang="en-US" altLang="zh-CN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065629-A058-E348-9497-DCA03A79D1E1}"/>
              </a:ext>
            </a:extLst>
          </p:cNvPr>
          <p:cNvSpPr txBox="1"/>
          <p:nvPr/>
        </p:nvSpPr>
        <p:spPr>
          <a:xfrm>
            <a:off x="3685352" y="3472959"/>
            <a:ext cx="203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参数为</a:t>
            </a:r>
            <a:r>
              <a:rPr kumimoji="1" lang="en-US" altLang="zh-CN" dirty="0">
                <a:solidFill>
                  <a:schemeClr val="bg1"/>
                </a:solidFill>
              </a:rPr>
              <a:t>T</a:t>
            </a:r>
            <a:r>
              <a:rPr kumimoji="1" lang="zh-CN" altLang="en-US" dirty="0">
                <a:solidFill>
                  <a:schemeClr val="bg1"/>
                </a:solidFill>
              </a:rPr>
              <a:t>类型数组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943C487-5F5B-664E-BDA0-9DB7B5CBD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610" y="5425440"/>
            <a:ext cx="4432300" cy="596900"/>
          </a:xfrm>
          <a:prstGeom prst="rect">
            <a:avLst/>
          </a:prstGeom>
        </p:spPr>
      </p:pic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4CC49D7-B1E5-964B-AB3C-A197C287345C}"/>
              </a:ext>
            </a:extLst>
          </p:cNvPr>
          <p:cNvCxnSpPr>
            <a:stCxn id="5" idx="2"/>
          </p:cNvCxnSpPr>
          <p:nvPr/>
        </p:nvCxnSpPr>
        <p:spPr>
          <a:xfrm flipH="1">
            <a:off x="1686560" y="3159811"/>
            <a:ext cx="536575" cy="212338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B714EBEE-5E96-B443-8EB8-9BC4EA533802}"/>
              </a:ext>
            </a:extLst>
          </p:cNvPr>
          <p:cNvCxnSpPr>
            <a:stCxn id="6" idx="2"/>
          </p:cNvCxnSpPr>
          <p:nvPr/>
        </p:nvCxnSpPr>
        <p:spPr>
          <a:xfrm flipH="1">
            <a:off x="3149600" y="3842291"/>
            <a:ext cx="1551752" cy="144090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A99F9E1-9BF5-1848-8564-8A492552AC25}"/>
              </a:ext>
            </a:extLst>
          </p:cNvPr>
          <p:cNvCxnSpPr>
            <a:stCxn id="4" idx="2"/>
          </p:cNvCxnSpPr>
          <p:nvPr/>
        </p:nvCxnSpPr>
        <p:spPr>
          <a:xfrm>
            <a:off x="9763760" y="4792199"/>
            <a:ext cx="0" cy="49100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6E845D8-0C05-0847-8F3A-4ADE16788674}"/>
              </a:ext>
            </a:extLst>
          </p:cNvPr>
          <p:cNvSpPr txBox="1"/>
          <p:nvPr/>
        </p:nvSpPr>
        <p:spPr>
          <a:xfrm>
            <a:off x="128016" y="1957183"/>
            <a:ext cx="728599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方法定义</a:t>
            </a:r>
            <a:r>
              <a:rPr kumimoji="1" lang="en-US" altLang="zh-CN" sz="2000" dirty="0">
                <a:solidFill>
                  <a:schemeClr val="bg1"/>
                </a:solidFill>
              </a:rPr>
              <a:t>: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</a:rPr>
              <a:t>类型参数列表</a:t>
            </a:r>
            <a:r>
              <a:rPr lang="en-US" altLang="zh-CN" sz="2000" dirty="0">
                <a:solidFill>
                  <a:schemeClr val="bg1"/>
                </a:solidFill>
              </a:rPr>
              <a:t>&gt; </a:t>
            </a:r>
            <a:r>
              <a:rPr lang="zh-CN" altLang="en-US" sz="2000" dirty="0">
                <a:solidFill>
                  <a:schemeClr val="bg1"/>
                </a:solidFill>
              </a:rPr>
              <a:t>返回值类型 方法名</a:t>
            </a:r>
            <a:r>
              <a:rPr lang="en-US" altLang="zh-CN" sz="2000" dirty="0">
                <a:solidFill>
                  <a:schemeClr val="bg1"/>
                </a:solidFill>
              </a:rPr>
              <a:t>([</a:t>
            </a:r>
            <a:r>
              <a:rPr lang="zh-CN" altLang="en-US" sz="2000" dirty="0">
                <a:solidFill>
                  <a:schemeClr val="bg1"/>
                </a:solidFill>
              </a:rPr>
              <a:t>形式参数列表</a:t>
            </a:r>
            <a:r>
              <a:rPr lang="en-US" altLang="zh-CN" sz="2000" dirty="0">
                <a:solidFill>
                  <a:schemeClr val="bg1"/>
                </a:solidFill>
              </a:rPr>
              <a:t>]) 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6E3B94-D5DA-0C49-ABE1-8A565CF3605A}"/>
              </a:ext>
            </a:extLst>
          </p:cNvPr>
          <p:cNvSpPr txBox="1"/>
          <p:nvPr/>
        </p:nvSpPr>
        <p:spPr>
          <a:xfrm>
            <a:off x="9145858" y="2081693"/>
            <a:ext cx="1235804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方法调用</a:t>
            </a:r>
          </a:p>
        </p:txBody>
      </p:sp>
    </p:spTree>
    <p:extLst>
      <p:ext uri="{BB962C8B-B14F-4D97-AF65-F5344CB8AC3E}">
        <p14:creationId xmlns:p14="http://schemas.microsoft.com/office/powerpoint/2010/main" val="380113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泛型方法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357CAE-D62D-3844-8DE6-074DB55FC677}"/>
              </a:ext>
            </a:extLst>
          </p:cNvPr>
          <p:cNvSpPr txBox="1"/>
          <p:nvPr/>
        </p:nvSpPr>
        <p:spPr>
          <a:xfrm>
            <a:off x="5303520" y="3696117"/>
            <a:ext cx="211328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看示例代码</a:t>
            </a:r>
          </a:p>
        </p:txBody>
      </p:sp>
    </p:spTree>
    <p:extLst>
      <p:ext uri="{BB962C8B-B14F-4D97-AF65-F5344CB8AC3E}">
        <p14:creationId xmlns:p14="http://schemas.microsoft.com/office/powerpoint/2010/main" val="427922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泛型接口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454347-F6C6-424A-87B5-97244690F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420" y="1750439"/>
            <a:ext cx="7205980" cy="12629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14CEAE-49A9-F44B-9B89-B91499DAD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30" y="3212785"/>
            <a:ext cx="5893886" cy="36452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769B18-00E8-6C4F-B602-578918091B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4904" y="3167086"/>
            <a:ext cx="4751070" cy="36909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6D8267-EA83-3842-864E-F7214BD304F4}"/>
              </a:ext>
            </a:extLst>
          </p:cNvPr>
          <p:cNvSpPr txBox="1"/>
          <p:nvPr/>
        </p:nvSpPr>
        <p:spPr>
          <a:xfrm>
            <a:off x="304800" y="1950720"/>
            <a:ext cx="22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产生器，用</a:t>
            </a:r>
            <a:r>
              <a:rPr kumimoji="1" lang="en-US" altLang="zh-CN" dirty="0"/>
              <a:t>text()</a:t>
            </a:r>
            <a:r>
              <a:rPr kumimoji="1" lang="zh-CN" altLang="en-US" dirty="0"/>
              <a:t>产生一个</a:t>
            </a:r>
            <a:r>
              <a:rPr kumimoji="1" lang="en-US" altLang="zh-CN" dirty="0"/>
              <a:t>T</a:t>
            </a:r>
            <a:r>
              <a:rPr kumimoji="1" lang="zh-CN" altLang="en-US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196937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泛型接口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6D8267-EA83-3842-864E-F7214BD304F4}"/>
              </a:ext>
            </a:extLst>
          </p:cNvPr>
          <p:cNvSpPr txBox="1"/>
          <p:nvPr/>
        </p:nvSpPr>
        <p:spPr>
          <a:xfrm>
            <a:off x="304800" y="1950720"/>
            <a:ext cx="22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产生器，用</a:t>
            </a:r>
            <a:r>
              <a:rPr kumimoji="1" lang="en-US" altLang="zh-CN" dirty="0"/>
              <a:t>text()</a:t>
            </a:r>
            <a:r>
              <a:rPr kumimoji="1" lang="zh-CN" altLang="en-US" dirty="0"/>
              <a:t>产生一个</a:t>
            </a:r>
            <a:r>
              <a:rPr kumimoji="1" lang="en-US" altLang="zh-CN" dirty="0"/>
              <a:t>T</a:t>
            </a:r>
            <a:r>
              <a:rPr kumimoji="1" lang="zh-CN" altLang="en-US" dirty="0"/>
              <a:t>类型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B2ECD3-6AAC-464C-BCE7-30E7DB690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160" y="1944328"/>
            <a:ext cx="4378960" cy="19075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6233DD-4073-2D42-B63C-3AAAAD72C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12" y="4614000"/>
            <a:ext cx="5626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6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泛型再唠叨几句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624096"/>
            <a:ext cx="9253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如果子类继承抽象类，并重写了父类的所有的抽象方法，则此子类不是抽象类，可以实例化的。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如果子类继承抽象类，没有重写父类中所有的抽象方法，意味着子类中还有抽象方法，那么此子类必须必须声明为抽象的。</a:t>
            </a:r>
          </a:p>
        </p:txBody>
      </p:sp>
    </p:spTree>
    <p:extLst>
      <p:ext uri="{BB962C8B-B14F-4D97-AF65-F5344CB8AC3E}">
        <p14:creationId xmlns:p14="http://schemas.microsoft.com/office/powerpoint/2010/main" val="178455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集合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624096"/>
            <a:ext cx="9253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如果子类继承抽象类，并重写了父类的所有的抽象方法，则此子类不是抽象类，可以实例化的。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如果子类继承抽象类，没有重写父类中所有的抽象方法，意味着子类中还有抽象方法，那么此子类必须必须声明为抽象的。</a:t>
            </a:r>
          </a:p>
        </p:txBody>
      </p:sp>
    </p:spTree>
    <p:extLst>
      <p:ext uri="{BB962C8B-B14F-4D97-AF65-F5344CB8AC3E}">
        <p14:creationId xmlns:p14="http://schemas.microsoft.com/office/powerpoint/2010/main" val="1398372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Arrays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Collections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624096"/>
            <a:ext cx="9253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如果子类继承抽象类，并重写了父类的所有的抽象方法，则此子类不是抽象类，可以实例化的。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如果子类继承抽象类，没有重写父类中所有的抽象方法，意味着子类中还有抽象方法，那么此子类必须必须声明为抽象的。</a:t>
            </a:r>
          </a:p>
        </p:txBody>
      </p:sp>
    </p:spTree>
    <p:extLst>
      <p:ext uri="{BB962C8B-B14F-4D97-AF65-F5344CB8AC3E}">
        <p14:creationId xmlns:p14="http://schemas.microsoft.com/office/powerpoint/2010/main" val="40943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集合打印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624096"/>
            <a:ext cx="9253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如果子类继承抽象类，并重写了父类的所有的抽象方法，则此子类不是抽象类，可以实例化的。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如果子类继承抽象类，没有重写父类中所有的抽象方法，意味着子类中还有抽象方法，那么此子类必须必须声明为抽象的。</a:t>
            </a:r>
          </a:p>
        </p:txBody>
      </p:sp>
    </p:spTree>
    <p:extLst>
      <p:ext uri="{BB962C8B-B14F-4D97-AF65-F5344CB8AC3E}">
        <p14:creationId xmlns:p14="http://schemas.microsoft.com/office/powerpoint/2010/main" val="120324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List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624096"/>
            <a:ext cx="9253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如果子类继承抽象类，并重写了父类的所有的抽象方法，则此子类不是抽象类，可以实例化的。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如果子类继承抽象类，没有重写父类中所有的抽象方法，意味着子类中还有抽象方法，那么此子类必须必须声明为抽象的。</a:t>
            </a:r>
          </a:p>
        </p:txBody>
      </p:sp>
    </p:spTree>
    <p:extLst>
      <p:ext uri="{BB962C8B-B14F-4D97-AF65-F5344CB8AC3E}">
        <p14:creationId xmlns:p14="http://schemas.microsoft.com/office/powerpoint/2010/main" val="198290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6387912" y="528739"/>
            <a:ext cx="4209608" cy="663358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泛型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泛型的概念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泛型类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泛型方法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泛型接口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集合的概念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Collection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集合的打印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迭代器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LinkedList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Stack/Set/Map/Queue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E39426-AFD9-D140-89E0-2CF3A07C53D3}"/>
              </a:ext>
            </a:extLst>
          </p:cNvPr>
          <p:cNvSpPr txBox="1"/>
          <p:nvPr/>
        </p:nvSpPr>
        <p:spPr>
          <a:xfrm>
            <a:off x="1362636" y="3260757"/>
            <a:ext cx="2563906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02574683-9260-0046-AB23-E330BDC11C49}"/>
              </a:ext>
            </a:extLst>
          </p:cNvPr>
          <p:cNvSpPr/>
          <p:nvPr/>
        </p:nvSpPr>
        <p:spPr>
          <a:xfrm>
            <a:off x="4787152" y="3325906"/>
            <a:ext cx="591671" cy="420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4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迭代器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Iterators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624096"/>
            <a:ext cx="9253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如果子类继承抽象类，并重写了父类的所有的抽象方法，则此子类不是抽象类，可以实例化的。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如果子类继承抽象类，没有重写父类中所有的抽象方法，意味着子类中还有抽象方法，那么此子类必须必须声明为抽象的。</a:t>
            </a:r>
          </a:p>
        </p:txBody>
      </p:sp>
    </p:spTree>
    <p:extLst>
      <p:ext uri="{BB962C8B-B14F-4D97-AF65-F5344CB8AC3E}">
        <p14:creationId xmlns:p14="http://schemas.microsoft.com/office/powerpoint/2010/main" val="365577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LinkedList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624096"/>
            <a:ext cx="9253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如果子类继承抽象类，并重写了父类的所有的抽象方法，则此子类不是抽象类，可以实例化的。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如果子类继承抽象类，没有重写父类中所有的抽象方法，意味着子类中还有抽象方法，那么此子类必须必须声明为抽象的。</a:t>
            </a:r>
          </a:p>
        </p:txBody>
      </p:sp>
    </p:spTree>
    <p:extLst>
      <p:ext uri="{BB962C8B-B14F-4D97-AF65-F5344CB8AC3E}">
        <p14:creationId xmlns:p14="http://schemas.microsoft.com/office/powerpoint/2010/main" val="826981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栈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Stack</a:t>
            </a:r>
          </a:p>
          <a:p>
            <a:pPr algn="ctr"/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624096"/>
            <a:ext cx="9253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如果子类继承抽象类，并重写了父类的所有的抽象方法，则此子类不是抽象类，可以实例化的。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如果子类继承抽象类，没有重写父类中所有的抽象方法，意味着子类中还有抽象方法，那么此子类必须必须声明为抽象的。</a:t>
            </a:r>
          </a:p>
        </p:txBody>
      </p:sp>
    </p:spTree>
    <p:extLst>
      <p:ext uri="{BB962C8B-B14F-4D97-AF65-F5344CB8AC3E}">
        <p14:creationId xmlns:p14="http://schemas.microsoft.com/office/powerpoint/2010/main" val="2992302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队列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Queue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624096"/>
            <a:ext cx="9253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如果子类继承抽象类，并重写了父类的所有的抽象方法，则此子类不是抽象类，可以实例化的。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如果子类继承抽象类，没有重写父类中所有的抽象方法，意味着子类中还有抽象方法，那么此子类必须必须声明为抽象的。</a:t>
            </a:r>
          </a:p>
        </p:txBody>
      </p:sp>
    </p:spTree>
    <p:extLst>
      <p:ext uri="{BB962C8B-B14F-4D97-AF65-F5344CB8AC3E}">
        <p14:creationId xmlns:p14="http://schemas.microsoft.com/office/powerpoint/2010/main" val="2047478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集合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Set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624096"/>
            <a:ext cx="9253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如果子类继承抽象类，并重写了父类的所有的抽象方法，则此子类不是抽象类，可以实例化的。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如果子类继承抽象类，没有重写父类中所有的抽象方法，意味着子类中还有抽象方法，那么此子类必须必须声明为抽象的。</a:t>
            </a:r>
          </a:p>
        </p:txBody>
      </p:sp>
    </p:spTree>
    <p:extLst>
      <p:ext uri="{BB962C8B-B14F-4D97-AF65-F5344CB8AC3E}">
        <p14:creationId xmlns:p14="http://schemas.microsoft.com/office/powerpoint/2010/main" val="207620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映射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Map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624096"/>
            <a:ext cx="9253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如果子类继承抽象类，并重写了父类的所有的抽象方法，则此子类不是抽象类，可以实例化的。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如果子类继承抽象类，没有重写父类中所有的抽象方法，意味着子类中还有抽象方法，那么此子类必须必须声明为抽象的。</a:t>
            </a:r>
          </a:p>
        </p:txBody>
      </p:sp>
    </p:spTree>
    <p:extLst>
      <p:ext uri="{BB962C8B-B14F-4D97-AF65-F5344CB8AC3E}">
        <p14:creationId xmlns:p14="http://schemas.microsoft.com/office/powerpoint/2010/main" val="2507594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517904" y="2921168"/>
            <a:ext cx="99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zh-CN" altLang="en-US" sz="6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2502446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38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泛型的定义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25640" y="2999232"/>
            <a:ext cx="8924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泛型是程序设计语言的一种特性。允许程序员在强类型程序设计语言中编写代码时定义一些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可变部分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，那些部分在使用前必须作出指明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“泛型”这个术语的含义是“适用于很多类型”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先来看个例子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CACC70-0835-C343-8B66-ABF95E84F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851" y="2170952"/>
            <a:ext cx="4640179" cy="3467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A78D91-A88B-2646-BB9E-FAAFD44AF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667" y="2170952"/>
            <a:ext cx="4902200" cy="3467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A1CC90-2D2F-BC4C-8394-A98B21B7A820}"/>
              </a:ext>
            </a:extLst>
          </p:cNvPr>
          <p:cNvSpPr txBox="1"/>
          <p:nvPr/>
        </p:nvSpPr>
        <p:spPr>
          <a:xfrm>
            <a:off x="2765910" y="5830947"/>
            <a:ext cx="666018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两个栈的处理逻辑一摸一样，就是处理的数据类型不一样，难道为了不同的数据类型，要分开定义不同的类吗？有 </a:t>
            </a:r>
            <a:r>
              <a:rPr kumimoji="1" lang="en-US" altLang="zh-CN" dirty="0">
                <a:solidFill>
                  <a:schemeClr val="bg1"/>
                </a:solidFill>
              </a:rPr>
              <a:t>x</a:t>
            </a:r>
            <a:r>
              <a:rPr kumimoji="1" lang="zh-CN" altLang="en-US" dirty="0">
                <a:solidFill>
                  <a:schemeClr val="bg1"/>
                </a:solidFill>
              </a:rPr>
              <a:t>个数据类型，就要有</a:t>
            </a:r>
            <a:r>
              <a:rPr kumimoji="1" lang="en-US" altLang="zh-CN" dirty="0">
                <a:solidFill>
                  <a:schemeClr val="bg1"/>
                </a:solidFill>
              </a:rPr>
              <a:t>X</a:t>
            </a:r>
            <a:r>
              <a:rPr kumimoji="1" lang="zh-CN" altLang="en-US" dirty="0">
                <a:solidFill>
                  <a:schemeClr val="bg1"/>
                </a:solidFill>
              </a:rPr>
              <a:t>个类，这显然不合理</a:t>
            </a:r>
          </a:p>
        </p:txBody>
      </p:sp>
    </p:spTree>
    <p:extLst>
      <p:ext uri="{BB962C8B-B14F-4D97-AF65-F5344CB8AC3E}">
        <p14:creationId xmlns:p14="http://schemas.microsoft.com/office/powerpoint/2010/main" val="397788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泛型来帮忙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609344" y="1682496"/>
            <a:ext cx="9253728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简单说，泛型是泛数据类型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应用场景：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一个容器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，逻辑相同，但放置元素类型不同。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主要用法：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泛型类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泛型方法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泛型接口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24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泛型类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624096"/>
            <a:ext cx="9253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介绍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个例子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元组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栈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410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泛型类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1---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元组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467360" y="2600960"/>
            <a:ext cx="5242560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应用场景：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一个方法的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 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语句只能返回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个对象，但当你需要返回多个对象，时就需要元组了 ，它能打包返回的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ADE3A8-A8FE-1F43-8883-D6575231B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140" y="1957298"/>
            <a:ext cx="5524500" cy="4711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DAC30F5-01B6-4A41-ABF9-590419D31FD8}"/>
              </a:ext>
            </a:extLst>
          </p:cNvPr>
          <p:cNvSpPr txBox="1"/>
          <p:nvPr/>
        </p:nvSpPr>
        <p:spPr>
          <a:xfrm>
            <a:off x="10255824" y="2885440"/>
            <a:ext cx="8534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</a:t>
            </a:r>
            <a:r>
              <a:rPr kumimoji="1" lang="zh-CN" altLang="en-US" dirty="0">
                <a:solidFill>
                  <a:schemeClr val="bg1"/>
                </a:solidFill>
              </a:rPr>
              <a:t>元组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E18C702-A208-9948-9D80-CC42EA6BD2AE}"/>
              </a:ext>
            </a:extLst>
          </p:cNvPr>
          <p:cNvCxnSpPr/>
          <p:nvPr/>
        </p:nvCxnSpPr>
        <p:spPr>
          <a:xfrm flipH="1">
            <a:off x="9144000" y="3068320"/>
            <a:ext cx="11118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8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扩展：数据库中的元组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2143760" y="2900680"/>
            <a:ext cx="8564880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元组（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tuple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）也可以理解为关系数据库中的基本概念。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关系是一张表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比如学生信息表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表中的每行（每条记录）就是一个元组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每个学生的信息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，每列就是一个属性。 在二维表里，元组也称为行。</a:t>
            </a:r>
          </a:p>
        </p:txBody>
      </p:sp>
    </p:spTree>
    <p:extLst>
      <p:ext uri="{BB962C8B-B14F-4D97-AF65-F5344CB8AC3E}">
        <p14:creationId xmlns:p14="http://schemas.microsoft.com/office/powerpoint/2010/main" val="282586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扩展：数据库元组例子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B13A573-7D4A-E145-9AFB-85F2677A2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8977"/>
              </p:ext>
            </p:extLst>
          </p:nvPr>
        </p:nvGraphicFramePr>
        <p:xfrm>
          <a:off x="169992" y="3492774"/>
          <a:ext cx="5377368" cy="830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342">
                  <a:extLst>
                    <a:ext uri="{9D8B030D-6E8A-4147-A177-3AD203B41FA5}">
                      <a16:colId xmlns:a16="http://schemas.microsoft.com/office/drawing/2014/main" val="2133675187"/>
                    </a:ext>
                  </a:extLst>
                </a:gridCol>
                <a:gridCol w="1344342">
                  <a:extLst>
                    <a:ext uri="{9D8B030D-6E8A-4147-A177-3AD203B41FA5}">
                      <a16:colId xmlns:a16="http://schemas.microsoft.com/office/drawing/2014/main" val="2062372715"/>
                    </a:ext>
                  </a:extLst>
                </a:gridCol>
                <a:gridCol w="1344342">
                  <a:extLst>
                    <a:ext uri="{9D8B030D-6E8A-4147-A177-3AD203B41FA5}">
                      <a16:colId xmlns:a16="http://schemas.microsoft.com/office/drawing/2014/main" val="3484722506"/>
                    </a:ext>
                  </a:extLst>
                </a:gridCol>
                <a:gridCol w="1344342">
                  <a:extLst>
                    <a:ext uri="{9D8B030D-6E8A-4147-A177-3AD203B41FA5}">
                      <a16:colId xmlns:a16="http://schemas.microsoft.com/office/drawing/2014/main" val="4011020832"/>
                    </a:ext>
                  </a:extLst>
                </a:gridCol>
              </a:tblGrid>
              <a:tr h="415499">
                <a:tc>
                  <a:txBody>
                    <a:bodyPr/>
                    <a:lstStyle/>
                    <a:p>
                      <a:r>
                        <a:rPr lang="zh-CN" altLang="en-US" dirty="0"/>
                        <a:t>身份证号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出生日期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4641"/>
                  </a:ext>
                </a:extLst>
              </a:tr>
              <a:tr h="415499">
                <a:tc>
                  <a:txBody>
                    <a:bodyPr/>
                    <a:lstStyle/>
                    <a:p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帅哥或美女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2000.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805191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335A3A69-28D9-1E42-A857-23268D54E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848" y="1550997"/>
            <a:ext cx="5852160" cy="528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2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22280</TotalTime>
  <Words>1301</Words>
  <Application>Microsoft Macintosh PowerPoint</Application>
  <PresentationFormat>宽屏</PresentationFormat>
  <Paragraphs>131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1018</cp:revision>
  <dcterms:created xsi:type="dcterms:W3CDTF">2019-09-24T01:18:33Z</dcterms:created>
  <dcterms:modified xsi:type="dcterms:W3CDTF">2020-04-13T05:20:18Z</dcterms:modified>
</cp:coreProperties>
</file>