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304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279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69"/>
  </p:normalViewPr>
  <p:slideViewPr>
    <p:cSldViewPr snapToGrid="0" snapToObjects="1">
      <p:cViewPr varScale="1">
        <p:scale>
          <a:sx n="61" d="100"/>
          <a:sy n="61" d="100"/>
        </p:scale>
        <p:origin x="2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二维数组及多维数组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如何操作二维数组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将二维数组作为函数参数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130539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定义：存储相同类型的变量的线性表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566</Words>
  <Application>Microsoft Macintosh PowerPoint</Application>
  <PresentationFormat>宽屏</PresentationFormat>
  <Paragraphs>80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322</cp:revision>
  <dcterms:created xsi:type="dcterms:W3CDTF">2019-09-24T01:18:33Z</dcterms:created>
  <dcterms:modified xsi:type="dcterms:W3CDTF">2020-02-26T01:12:50Z</dcterms:modified>
</cp:coreProperties>
</file>