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6" r:id="rId3"/>
    <p:sldId id="304" r:id="rId4"/>
    <p:sldId id="319" r:id="rId5"/>
    <p:sldId id="320" r:id="rId6"/>
    <p:sldId id="321" r:id="rId7"/>
    <p:sldId id="323" r:id="rId8"/>
    <p:sldId id="322" r:id="rId9"/>
    <p:sldId id="324" r:id="rId10"/>
    <p:sldId id="325" r:id="rId11"/>
    <p:sldId id="326" r:id="rId12"/>
    <p:sldId id="279" r:id="rId13"/>
    <p:sldId id="31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19"/>
            <p14:sldId id="320"/>
            <p14:sldId id="321"/>
            <p14:sldId id="323"/>
            <p14:sldId id="322"/>
            <p14:sldId id="324"/>
            <p14:sldId id="325"/>
            <p14:sldId id="326"/>
            <p14:sldId id="279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9"/>
    <p:restoredTop sz="62966"/>
  </p:normalViewPr>
  <p:slideViewPr>
    <p:cSldViewPr snapToGrid="0" snapToObjects="1">
      <p:cViewPr varScale="1">
        <p:scale>
          <a:sx n="61" d="100"/>
          <a:sy n="61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dongguol/p/5845076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思考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===</a:t>
            </a:r>
            <a:r>
              <a:rPr kumimoji="1" lang="zh-CN" altLang="en-US" dirty="0"/>
              <a:t> 和</a:t>
            </a:r>
            <a:r>
              <a:rPr kumimoji="1" lang="en-US" altLang="zh-CN" dirty="0"/>
              <a:t>equal</a:t>
            </a:r>
            <a:r>
              <a:rPr kumimoji="1" lang="zh-CN" altLang="en-US" dirty="0"/>
              <a:t>的区别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https://www.cnblogs.com/dongguol/p/5845076.html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5456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4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6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273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40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48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784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29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925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数学函数，字符，字符串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字符类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---character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295988"/>
            <a:ext cx="993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Java </a:t>
            </a:r>
            <a:r>
              <a:rPr lang="zh-CN" altLang="en-US" sz="2800" dirty="0"/>
              <a:t>的 </a:t>
            </a:r>
            <a:r>
              <a:rPr lang="en-US" altLang="zh-CN" sz="2800" dirty="0"/>
              <a:t>Character </a:t>
            </a:r>
            <a:r>
              <a:rPr lang="zh-CN" altLang="en-US" sz="2800" dirty="0"/>
              <a:t>类提供了下列方法用于进行字符处理</a:t>
            </a: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9F9A0F-7AF4-3E44-A204-D8DCFE215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64" y="3104707"/>
            <a:ext cx="10592985" cy="28178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57331E-A777-044E-948D-BA4E25600C53}"/>
              </a:ext>
            </a:extLst>
          </p:cNvPr>
          <p:cNvSpPr txBox="1"/>
          <p:nvPr/>
        </p:nvSpPr>
        <p:spPr>
          <a:xfrm>
            <a:off x="3296092" y="6138001"/>
            <a:ext cx="482718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上代码： </a:t>
            </a:r>
            <a:r>
              <a:rPr kumimoji="1" lang="en-US" altLang="zh-CN" sz="2000" dirty="0">
                <a:solidFill>
                  <a:schemeClr val="bg1"/>
                </a:solidFill>
              </a:rPr>
              <a:t>talk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is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cheap,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show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me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the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code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72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重要部分来了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419098"/>
            <a:ext cx="4635796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char</a:t>
            </a:r>
            <a:r>
              <a:rPr lang="zh-CN" altLang="en-US" sz="2800" dirty="0">
                <a:solidFill>
                  <a:schemeClr val="bg1"/>
                </a:solidFill>
              </a:rPr>
              <a:t>类型只能表示一个字符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String</a:t>
            </a:r>
            <a:r>
              <a:rPr lang="zh-CN" altLang="en-US" sz="2800" dirty="0">
                <a:solidFill>
                  <a:schemeClr val="bg1"/>
                </a:solidFill>
              </a:rPr>
              <a:t>类型能表示一串字符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57331E-A777-044E-948D-BA4E25600C53}"/>
              </a:ext>
            </a:extLst>
          </p:cNvPr>
          <p:cNvSpPr txBox="1"/>
          <p:nvPr/>
        </p:nvSpPr>
        <p:spPr>
          <a:xfrm>
            <a:off x="3491022" y="6323800"/>
            <a:ext cx="482718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上代码： </a:t>
            </a:r>
            <a:r>
              <a:rPr kumimoji="1" lang="en-US" altLang="zh-CN" sz="2000" dirty="0">
                <a:solidFill>
                  <a:schemeClr val="bg1"/>
                </a:solidFill>
              </a:rPr>
              <a:t>talk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is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cheap,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show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me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the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code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6284F0-DF43-B04C-8CC5-F96CE7D472CF}"/>
              </a:ext>
            </a:extLst>
          </p:cNvPr>
          <p:cNvSpPr txBox="1"/>
          <p:nvPr/>
        </p:nvSpPr>
        <p:spPr>
          <a:xfrm>
            <a:off x="6387912" y="1936851"/>
            <a:ext cx="55572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字符串长度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字符串拼接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字符串中获取字符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字符串大小写转换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字符串比较</a:t>
            </a:r>
            <a:r>
              <a:rPr kumimoji="1" lang="en-US" altLang="zh-CN" sz="2800" dirty="0"/>
              <a:t>(equal)</a:t>
            </a:r>
          </a:p>
          <a:p>
            <a:r>
              <a:rPr kumimoji="1" lang="zh-CN" altLang="en-US" sz="2800" dirty="0"/>
              <a:t>字符串比较</a:t>
            </a:r>
            <a:r>
              <a:rPr kumimoji="1" lang="en-US" altLang="zh-CN" sz="2800" dirty="0"/>
              <a:t>(start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with)</a:t>
            </a:r>
          </a:p>
          <a:p>
            <a:r>
              <a:rPr kumimoji="1" lang="zh-CN" altLang="en-US" sz="2800" dirty="0"/>
              <a:t>字符串包含关系</a:t>
            </a:r>
            <a:r>
              <a:rPr kumimoji="1" lang="en-US" altLang="zh-CN" sz="2800" dirty="0"/>
              <a:t>(contains)</a:t>
            </a:r>
          </a:p>
          <a:p>
            <a:r>
              <a:rPr kumimoji="1" lang="zh-CN" altLang="en-US" sz="2800" dirty="0"/>
              <a:t>字符串子串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字符串和数字之间的转换</a:t>
            </a:r>
            <a:endParaRPr kumimoji="1" lang="en-US" altLang="zh-CN" sz="2800" dirty="0"/>
          </a:p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194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1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344236" y="1550997"/>
            <a:ext cx="7443216" cy="677227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常用数学函数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Unicode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字符数据类型和操作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类型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实例分析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常用的方法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指数函数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2" y="2276743"/>
            <a:ext cx="7443216" cy="230162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Math.pow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(2,3)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2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的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次方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Math.sqrt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(9)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返回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9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的开根号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常用的方法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取整函数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313262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Math.ceil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向上取整，返回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4.0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Math.floor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向下取整，返回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3.0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Math.round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四舍五入法，返回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561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AutoNum type="arabicPeriod"/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最大，最小，绝对值函数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  <a:p>
            <a:pPr marL="914400" indent="-914400" algn="ctr">
              <a:buAutoNum type="arabicPeriod"/>
            </a:pP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61740" y="3005374"/>
            <a:ext cx="9236361" cy="313262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Math.max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,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取最大数值，返回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Math.min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,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取最小数值，返回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Math.abs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(-3)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 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取绝对值，返回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378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AutoNum type="arabicPeriod"/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---Random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230162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Math.random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返回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0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到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1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的双精度数值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拓展，还有另一种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Random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对象。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BF0D5B-BEEB-5F4B-8528-3D302D662D5C}"/>
              </a:ext>
            </a:extLst>
          </p:cNvPr>
          <p:cNvSpPr txBox="1"/>
          <p:nvPr/>
        </p:nvSpPr>
        <p:spPr>
          <a:xfrm>
            <a:off x="2520000" y="5664531"/>
            <a:ext cx="3203944" cy="588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  <a:ea typeface="Microsoft YaHei" panose="020B0503020204020204" pitchFamily="34" charset="-122"/>
              </a:rPr>
              <a:t>上代码</a:t>
            </a:r>
            <a:endParaRPr kumimoji="1" lang="en-US" altLang="zh-CN" sz="2400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88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Unicode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5E982-CF6C-734E-9350-731B38FF0ED0}"/>
              </a:ext>
            </a:extLst>
          </p:cNvPr>
          <p:cNvSpPr txBox="1"/>
          <p:nvPr/>
        </p:nvSpPr>
        <p:spPr>
          <a:xfrm>
            <a:off x="2020186" y="2275367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ASCII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: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8</a:t>
            </a:r>
            <a:r>
              <a:rPr kumimoji="1" lang="zh-CN" altLang="en-US" sz="3200" dirty="0"/>
              <a:t>位编码 。 因为它表示字符有限，所以有了下面的</a:t>
            </a:r>
            <a:r>
              <a:rPr kumimoji="1" lang="en-US" altLang="zh-CN" sz="3200" dirty="0"/>
              <a:t>Unicode</a:t>
            </a:r>
            <a:r>
              <a:rPr kumimoji="1" lang="zh-CN" altLang="en-US" sz="3200" dirty="0"/>
              <a:t>。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Unicode:</a:t>
            </a:r>
            <a:r>
              <a:rPr kumimoji="1" lang="zh-CN" altLang="en-US" sz="3200" dirty="0"/>
              <a:t> 用</a:t>
            </a:r>
            <a:r>
              <a:rPr kumimoji="1" lang="en-US" altLang="zh-CN" sz="3200" dirty="0"/>
              <a:t>1-4</a:t>
            </a:r>
            <a:r>
              <a:rPr kumimoji="1" lang="zh-CN" altLang="en-US" sz="3200" dirty="0"/>
              <a:t>个字节</a:t>
            </a:r>
            <a:r>
              <a:rPr kumimoji="1" lang="en-US" altLang="zh-CN" sz="3200" dirty="0"/>
              <a:t>(8-32</a:t>
            </a:r>
            <a:r>
              <a:rPr kumimoji="1" lang="zh-CN" altLang="en-US" sz="3200" dirty="0"/>
              <a:t>位编码</a:t>
            </a:r>
            <a:r>
              <a:rPr kumimoji="1" lang="en-US" altLang="zh-CN" sz="3200" dirty="0"/>
              <a:t>)</a:t>
            </a:r>
            <a:r>
              <a:rPr kumimoji="1" lang="zh-CN" altLang="en-US" sz="3200" dirty="0"/>
              <a:t>，能表示所有语言的符号。其中有</a:t>
            </a:r>
            <a:r>
              <a:rPr kumimoji="1" lang="en-US" altLang="zh-CN" sz="3200" dirty="0"/>
              <a:t>UTF-8</a:t>
            </a:r>
            <a:r>
              <a:rPr kumimoji="1" lang="zh-CN" altLang="en-US" sz="3200" dirty="0"/>
              <a:t>，</a:t>
            </a:r>
            <a:r>
              <a:rPr kumimoji="1" lang="en-US" altLang="zh-CN" sz="3200" dirty="0"/>
              <a:t>UTF-16,UTF-32</a:t>
            </a:r>
            <a:r>
              <a:rPr kumimoji="1" lang="zh-CN" altLang="en-US" sz="3200" dirty="0"/>
              <a:t>等标准。</a:t>
            </a:r>
            <a:r>
              <a:rPr kumimoji="1" lang="en-US" altLang="zh-CN" sz="3200" dirty="0"/>
              <a:t>UTF-8</a:t>
            </a:r>
            <a:r>
              <a:rPr kumimoji="1" lang="zh-CN" altLang="en-US" sz="3200" dirty="0"/>
              <a:t>是常用的编码方式，是种压缩的编码，毕竟每个字符是不需要</a:t>
            </a:r>
            <a:r>
              <a:rPr kumimoji="1" lang="en-US" altLang="zh-CN" sz="3200" dirty="0"/>
              <a:t>32</a:t>
            </a:r>
            <a:r>
              <a:rPr kumimoji="1" lang="zh-CN" altLang="en-US" sz="3200" dirty="0"/>
              <a:t>位来浪费存储的。</a:t>
            </a:r>
          </a:p>
        </p:txBody>
      </p:sp>
    </p:spTree>
    <p:extLst>
      <p:ext uri="{BB962C8B-B14F-4D97-AF65-F5344CB8AC3E}">
        <p14:creationId xmlns:p14="http://schemas.microsoft.com/office/powerpoint/2010/main" val="363466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特殊字符和转义字符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5E982-CF6C-734E-9350-731B38FF0ED0}"/>
              </a:ext>
            </a:extLst>
          </p:cNvPr>
          <p:cNvSpPr txBox="1"/>
          <p:nvPr/>
        </p:nvSpPr>
        <p:spPr>
          <a:xfrm>
            <a:off x="877907" y="4856861"/>
            <a:ext cx="10419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/>
              <a:t>System.out.println</a:t>
            </a:r>
            <a:r>
              <a:rPr kumimoji="1" lang="en-US" altLang="zh-CN" sz="2800" dirty="0"/>
              <a:t>(“</a:t>
            </a:r>
            <a:r>
              <a:rPr kumimoji="1" lang="zh-CN" altLang="en-US" sz="2800" dirty="0"/>
              <a:t> 妈妈说 </a:t>
            </a:r>
            <a:r>
              <a:rPr kumimoji="1" lang="en-US" altLang="zh-CN" sz="2800" dirty="0"/>
              <a:t>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\</a:t>
            </a:r>
            <a:r>
              <a:rPr kumimoji="1" lang="zh-CN" altLang="en-US" sz="2800" dirty="0"/>
              <a:t>”天气冷了，你该穿秋裤了“</a:t>
            </a:r>
            <a:r>
              <a:rPr kumimoji="1" lang="en-US" altLang="zh-CN" sz="2800" dirty="0"/>
              <a:t>\</a:t>
            </a:r>
            <a:r>
              <a:rPr kumimoji="1" lang="zh-CN" altLang="en-US" sz="2800" dirty="0"/>
              <a:t>，你听到后</a:t>
            </a:r>
            <a:r>
              <a:rPr kumimoji="1" lang="en-US" altLang="zh-CN" sz="2800" dirty="0"/>
              <a:t>….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”)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295988"/>
            <a:ext cx="99378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转义字符的作用：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为了让字符串内容中出现的某些符号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已被字符串指定为特殊用途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，按照其本身意义输出，比如 双引号“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为了输出 通过键盘上难以打出的字符 ，比如换行</a:t>
            </a:r>
            <a:r>
              <a:rPr kumimoji="1" lang="en-US" altLang="zh-CN" sz="2800" dirty="0"/>
              <a:t>:\n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152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常用转义字符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2D2F49-1269-094F-A233-9AADC5A26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1" y="2207584"/>
            <a:ext cx="11145037" cy="34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3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573</Words>
  <Application>Microsoft Macintosh PowerPoint</Application>
  <PresentationFormat>宽屏</PresentationFormat>
  <Paragraphs>81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309</cp:revision>
  <dcterms:created xsi:type="dcterms:W3CDTF">2019-09-24T01:18:33Z</dcterms:created>
  <dcterms:modified xsi:type="dcterms:W3CDTF">2020-02-21T10:21:14Z</dcterms:modified>
</cp:coreProperties>
</file>