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6" r:id="rId3"/>
    <p:sldId id="304" r:id="rId4"/>
    <p:sldId id="330" r:id="rId5"/>
    <p:sldId id="331" r:id="rId6"/>
    <p:sldId id="332" r:id="rId7"/>
    <p:sldId id="333" r:id="rId8"/>
    <p:sldId id="335" r:id="rId9"/>
    <p:sldId id="334" r:id="rId10"/>
    <p:sldId id="337" r:id="rId11"/>
    <p:sldId id="336" r:id="rId12"/>
    <p:sldId id="324" r:id="rId13"/>
    <p:sldId id="338" r:id="rId14"/>
    <p:sldId id="340" r:id="rId15"/>
    <p:sldId id="339" r:id="rId16"/>
    <p:sldId id="341" r:id="rId17"/>
    <p:sldId id="342" r:id="rId18"/>
    <p:sldId id="325" r:id="rId19"/>
    <p:sldId id="343" r:id="rId20"/>
    <p:sldId id="344" r:id="rId21"/>
    <p:sldId id="346" r:id="rId22"/>
    <p:sldId id="347" r:id="rId23"/>
    <p:sldId id="345" r:id="rId24"/>
    <p:sldId id="319" r:id="rId25"/>
    <p:sldId id="279" r:id="rId26"/>
    <p:sldId id="3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31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63131"/>
  </p:normalViewPr>
  <p:slideViewPr>
    <p:cSldViewPr snapToGrid="0" snapToObjects="1">
      <p:cViewPr varScale="1">
        <p:scale>
          <a:sx n="62" d="100"/>
          <a:sy n="6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对象和类基础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9115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定义类和创造对象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使用构造方法定义对象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通过引用变量访问对象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静态变量，变量和常量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可见性修饰符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30835" y="2653650"/>
            <a:ext cx="3997713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17492-06B6-B442-BA8C-89F21E4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" y="2354534"/>
            <a:ext cx="5553734" cy="3085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5FD1B-8F28-EB46-AE76-734AECB3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55" y="1865238"/>
            <a:ext cx="4064000" cy="40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6096000" y="342900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比如学生对象有 姓名，年龄等属性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第“行为”的基础，因为方法需要用到这些数据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：利用数据，对象完成一个动作，比如，对于学生对象，她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 需要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做作业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玩耍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1781</Words>
  <Application>Microsoft Macintosh PowerPoint</Application>
  <PresentationFormat>宽屏</PresentationFormat>
  <Paragraphs>275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521</cp:revision>
  <dcterms:created xsi:type="dcterms:W3CDTF">2019-09-24T01:18:33Z</dcterms:created>
  <dcterms:modified xsi:type="dcterms:W3CDTF">2020-03-12T08:31:35Z</dcterms:modified>
</cp:coreProperties>
</file>