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30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9" r:id="rId12"/>
    <p:sldId id="334" r:id="rId13"/>
    <p:sldId id="340" r:id="rId14"/>
    <p:sldId id="335" r:id="rId15"/>
    <p:sldId id="336" r:id="rId16"/>
    <p:sldId id="337" r:id="rId17"/>
    <p:sldId id="338" r:id="rId18"/>
    <p:sldId id="279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7"/>
            <p14:sldId id="328"/>
            <p14:sldId id="329"/>
            <p14:sldId id="330"/>
            <p14:sldId id="331"/>
            <p14:sldId id="332"/>
            <p14:sldId id="333"/>
            <p14:sldId id="339"/>
            <p14:sldId id="334"/>
            <p14:sldId id="340"/>
            <p14:sldId id="335"/>
            <p14:sldId id="336"/>
            <p14:sldId id="337"/>
            <p14:sldId id="338"/>
            <p14:sldId id="27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9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xd446814583/article/details/79599752?depth_1-utm_source=distribute.pc_relevant.none-task&amp;utm_source=distribute.pc_relevant.none-tas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4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3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19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6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573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5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3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77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22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4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9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中内存中的对象地址是可变的，所以获得的内存地址有可能会变化。要获得内存地址也只能通过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的方法来获得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3"/>
              </a:rPr>
              <a:t>https://blog.csdn.net/mxd446814583/article/details/79599752?depth_1-utm_source=distribute.pc_relevant.none-task&amp;utm_source=distribute.pc_relevant.none-task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96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72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如何复制呢？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88146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 逐个赋值，自己写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arraycopy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sourceArray,srcPos,targetArray,tarPos,length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其中，参数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分别表示在源数组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和目标数组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 起始位置。从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中的元素个数由参数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5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可以有两种参数传递方式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按值传递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按引用传递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2D340E-DFD4-A141-B116-14D259C140B7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2559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37432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在方法中创建一个数组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从参数中传入一个数组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对以上两种方式的数组进行赋值，复制，修改等操作，然后将数组作为返回值返回。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2519C-105A-534F-9C9C-33A47C4D0960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18295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案例学习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2519C-105A-534F-9C9C-33A47C4D0960}"/>
              </a:ext>
            </a:extLst>
          </p:cNvPr>
          <p:cNvSpPr txBox="1"/>
          <p:nvPr/>
        </p:nvSpPr>
        <p:spPr>
          <a:xfrm>
            <a:off x="2642232" y="3640865"/>
            <a:ext cx="749135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书中 例子</a:t>
            </a:r>
            <a:r>
              <a:rPr kumimoji="1" lang="en-US" altLang="zh-CN" sz="2800" dirty="0">
                <a:solidFill>
                  <a:schemeClr val="bg1"/>
                </a:solidFill>
              </a:rPr>
              <a:t>7.4</a:t>
            </a:r>
            <a:r>
              <a:rPr kumimoji="1" lang="zh-CN" altLang="en-US" sz="2800" dirty="0">
                <a:solidFill>
                  <a:schemeClr val="bg1"/>
                </a:solidFill>
              </a:rPr>
              <a:t> 统计每个字符的出现次数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56798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线性查找 ：按照顺序，从前往后或者从后往前地逐个查询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二分查找 ：每次查找都将问题规模减半，时间复杂度是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log</a:t>
            </a:r>
            <a:r>
              <a:rPr lang="en-US" altLang="zh-CN" sz="2800" baseline="-250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的查找。但有个前提：数组需要先排好序，不然不能用二分。</a:t>
            </a:r>
            <a:endParaRPr lang="zh-CN" altLang="en-US" sz="2800" baseline="-25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A296B-6D30-A142-AA6F-A560C7ED08CB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38154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58880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语言课堂里面，我们已经学过了排序，比如冒泡，插入等。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这里不再展开。</a:t>
            </a:r>
          </a:p>
        </p:txBody>
      </p:sp>
    </p:spTree>
    <p:extLst>
      <p:ext uri="{BB962C8B-B14F-4D97-AF65-F5344CB8AC3E}">
        <p14:creationId xmlns:p14="http://schemas.microsoft.com/office/powerpoint/2010/main" val="410902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58880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java.util.Arrays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类包含一些实用的方法用于常见的數组操作，比如排序和查找。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DDC50A-F4D0-024A-A752-7548D5BF89FD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6820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97F6B-0175-BC43-8255-871D70C200AF}"/>
              </a:ext>
            </a:extLst>
          </p:cNvPr>
          <p:cNvSpPr txBox="1"/>
          <p:nvPr/>
        </p:nvSpPr>
        <p:spPr>
          <a:xfrm>
            <a:off x="4354032" y="4326063"/>
            <a:ext cx="406695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结合看书中的代码例子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6623E-6337-6441-B495-8144BF1C0B22}"/>
              </a:ext>
            </a:extLst>
          </p:cNvPr>
          <p:cNvSpPr txBox="1"/>
          <p:nvPr/>
        </p:nvSpPr>
        <p:spPr>
          <a:xfrm>
            <a:off x="1701209" y="1977656"/>
            <a:ext cx="976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Java</a:t>
            </a:r>
            <a:r>
              <a:rPr kumimoji="1" lang="zh-CN" altLang="en-US" sz="2800" dirty="0"/>
              <a:t> 类名 参数列表</a:t>
            </a:r>
            <a:endParaRPr kumimoji="1" lang="en-US" altLang="zh-CN" sz="2800" dirty="0"/>
          </a:p>
          <a:p>
            <a:r>
              <a:rPr kumimoji="1" lang="zh-CN" altLang="en-US" sz="2800" dirty="0"/>
              <a:t>比如 </a:t>
            </a:r>
            <a:r>
              <a:rPr kumimoji="1" lang="en-US" altLang="zh-CN" sz="2800" dirty="0"/>
              <a:t>java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ArrayExample.java</a:t>
            </a:r>
            <a:r>
              <a:rPr kumimoji="1" lang="zh-CN" altLang="en-US" sz="2800" dirty="0"/>
              <a:t> 就可以运行 </a:t>
            </a:r>
            <a:r>
              <a:rPr kumimoji="1" lang="en-US" altLang="zh-CN" sz="2800" dirty="0"/>
              <a:t>main</a:t>
            </a:r>
            <a:r>
              <a:rPr kumimoji="1" lang="zh-CN" altLang="en-US" sz="2800" dirty="0"/>
              <a:t>函数代码</a:t>
            </a:r>
            <a:r>
              <a:rPr kumimoji="1"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5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14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535083" y="1380876"/>
            <a:ext cx="7443216" cy="829320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数组的复制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260030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和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语言的数组是同个东西，最多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语言在语法和用法上有略微不同。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数组声明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398946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3691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数组创建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442035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</p:txBody>
      </p:sp>
    </p:spTree>
    <p:extLst>
      <p:ext uri="{BB962C8B-B14F-4D97-AF65-F5344CB8AC3E}">
        <p14:creationId xmlns:p14="http://schemas.microsoft.com/office/powerpoint/2010/main" val="682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数组元素访问及初始化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331235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语言一样，用下标进行访问，下标从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array[0]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0;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Array[1]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4248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数组和循环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1579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一维数组的很多操作几乎都和 一层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for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循环绑定在一起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1838-30B6-124B-BC7D-CB17496083F0}"/>
              </a:ext>
            </a:extLst>
          </p:cNvPr>
          <p:cNvSpPr txBox="1"/>
          <p:nvPr/>
        </p:nvSpPr>
        <p:spPr>
          <a:xfrm>
            <a:off x="4546653" y="5255655"/>
            <a:ext cx="368251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看书中</a:t>
            </a:r>
            <a:r>
              <a:rPr kumimoji="1" lang="en-US" altLang="zh-CN" sz="2800" dirty="0">
                <a:solidFill>
                  <a:schemeClr val="bg1"/>
                </a:solidFill>
              </a:rPr>
              <a:t>9</a:t>
            </a:r>
            <a:r>
              <a:rPr kumimoji="1" lang="zh-CN" altLang="en-US" sz="2800" dirty="0">
                <a:solidFill>
                  <a:schemeClr val="bg1"/>
                </a:solidFill>
              </a:rPr>
              <a:t>个简单的例子</a:t>
            </a:r>
          </a:p>
        </p:txBody>
      </p:sp>
    </p:spTree>
    <p:extLst>
      <p:ext uri="{BB962C8B-B14F-4D97-AF65-F5344CB8AC3E}">
        <p14:creationId xmlns:p14="http://schemas.microsoft.com/office/powerpoint/2010/main" val="22338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72125" y="829339"/>
            <a:ext cx="944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用书中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个例子巩固数组基本知识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33201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20960" y="2219076"/>
            <a:ext cx="7960455" cy="37432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要将一个数组中的内容复制到另外一个中，你需要将数组的每个元素复制到另外一个数组中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将一个数组变量赋值给另一个数组变量，实际上是将一个数组的引用复制给另一个变量，使两个变量 都指向相同的内存地址 </a:t>
            </a:r>
          </a:p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133D2-EF0E-B342-93FD-5588A76F53DB}"/>
              </a:ext>
            </a:extLst>
          </p:cNvPr>
          <p:cNvSpPr txBox="1"/>
          <p:nvPr/>
        </p:nvSpPr>
        <p:spPr>
          <a:xfrm>
            <a:off x="956931" y="2219076"/>
            <a:ext cx="135366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要点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26BB1-B91E-FA44-813E-AA8425B20095}"/>
              </a:ext>
            </a:extLst>
          </p:cNvPr>
          <p:cNvSpPr txBox="1"/>
          <p:nvPr/>
        </p:nvSpPr>
        <p:spPr>
          <a:xfrm>
            <a:off x="2820960" y="5962318"/>
            <a:ext cx="37924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1825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817</Words>
  <Application>Microsoft Macintosh PowerPoint</Application>
  <PresentationFormat>宽屏</PresentationFormat>
  <Paragraphs>126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SimSun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383</cp:revision>
  <dcterms:created xsi:type="dcterms:W3CDTF">2019-09-24T01:18:33Z</dcterms:created>
  <dcterms:modified xsi:type="dcterms:W3CDTF">2020-02-23T07:25:55Z</dcterms:modified>
</cp:coreProperties>
</file>