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288" r:id="rId4"/>
    <p:sldId id="270" r:id="rId5"/>
    <p:sldId id="289" r:id="rId6"/>
    <p:sldId id="282" r:id="rId7"/>
    <p:sldId id="292" r:id="rId8"/>
    <p:sldId id="283" r:id="rId9"/>
    <p:sldId id="290" r:id="rId10"/>
    <p:sldId id="291" r:id="rId11"/>
    <p:sldId id="286" r:id="rId12"/>
    <p:sldId id="268" r:id="rId13"/>
    <p:sldId id="293" r:id="rId14"/>
    <p:sldId id="294" r:id="rId15"/>
    <p:sldId id="279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70"/>
            <p14:sldId id="289"/>
            <p14:sldId id="282"/>
            <p14:sldId id="292"/>
            <p14:sldId id="283"/>
            <p14:sldId id="290"/>
            <p14:sldId id="291"/>
            <p14:sldId id="286"/>
            <p14:sldId id="268"/>
            <p14:sldId id="293"/>
            <p14:sldId id="294"/>
            <p14:sldId id="279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5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4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</a:rPr>
              <a:t>a</a:t>
            </a:r>
            <a:r>
              <a:rPr lang="zh-CN" altLang="en-US" sz="1200" dirty="0">
                <a:effectLst/>
              </a:rPr>
              <a:t>例子：当两个操作数是整数时，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dirty="0">
                <a:effectLst/>
              </a:rPr>
              <a:t>操作符执行一个整数除法，操作的结果是整数，小数部分被截去。</a:t>
            </a:r>
            <a:endParaRPr lang="en-US" altLang="zh-CN" sz="1200" dirty="0">
              <a:effectLst/>
            </a:endParaRPr>
          </a:p>
          <a:p>
            <a:r>
              <a:rPr lang="en-US" altLang="zh-CN" sz="1200" dirty="0">
                <a:effectLst/>
              </a:rPr>
              <a:t>b</a:t>
            </a:r>
            <a:r>
              <a:rPr lang="zh-CN" altLang="en-US" sz="1200" dirty="0">
                <a:effectLst/>
              </a:rPr>
              <a:t>例子：要强制两个整数执行一个浮点数除法时，将其中一个整数转换为浮点数值。</a:t>
            </a:r>
            <a:endParaRPr lang="en-US" altLang="zh-CN" sz="1200" dirty="0">
              <a:effectLst/>
            </a:endParaRPr>
          </a:p>
          <a:p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2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7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1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88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52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方法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表达式计算优先级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7ACF7-A5A8-CA4B-9CC5-87D9281D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018" y="1747982"/>
            <a:ext cx="6943438" cy="36981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BE12F4-A033-504C-896E-240405C72F08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优先级：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/(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除法标识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13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数值类型转换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80655" y="2576945"/>
            <a:ext cx="10868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一种将一种数据类型的值转换成另一种数据类型的操作。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将一个小范围类型的变 量转换为大范围类型的变量称为拓宽类型</a:t>
            </a:r>
            <a:r>
              <a:rPr lang="en-US" altLang="zh-CN" sz="2800" dirty="0"/>
              <a:t>(widening a type)</a:t>
            </a:r>
            <a:r>
              <a:rPr lang="zh-CN" altLang="en-US" sz="2800" dirty="0"/>
              <a:t>   </a:t>
            </a: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java</a:t>
            </a:r>
            <a:r>
              <a:rPr lang="zh-CN" altLang="en-US" sz="2800" dirty="0"/>
              <a:t>会自动，比如把</a:t>
            </a:r>
            <a:r>
              <a:rPr lang="en-US" altLang="zh-CN" sz="2800" dirty="0"/>
              <a:t>int</a:t>
            </a:r>
            <a:r>
              <a:rPr lang="zh-CN" altLang="en-US" sz="2800" dirty="0"/>
              <a:t> 变量赋值给</a:t>
            </a:r>
            <a:r>
              <a:rPr lang="en-US" altLang="zh-CN" sz="2800" dirty="0"/>
              <a:t>double.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把大范围类型的变量转换为小 范围类型的变量称为缩窄类型</a:t>
            </a:r>
            <a:r>
              <a:rPr lang="en-US" altLang="zh-CN" sz="2800" dirty="0"/>
              <a:t>( narrowing a type)</a:t>
            </a:r>
            <a:r>
              <a:rPr lang="zh-CN" altLang="en-US" sz="2800" dirty="0"/>
              <a:t>。 </a:t>
            </a:r>
            <a:r>
              <a:rPr lang="en-US" altLang="zh-CN" sz="2800" dirty="0"/>
              <a:t>//</a:t>
            </a:r>
            <a:r>
              <a:rPr lang="zh-CN" altLang="en-US" sz="2800" dirty="0"/>
              <a:t> 需要手动，会被“截断”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代码举例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45ED-DF34-D342-B366-1489B28F414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4295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未声明、未初始化的变量和未使用的变量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使用未声明的变量会出错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使用未初始化的变量有可能会产生错误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声明变量，但不使用，一般的编译器会提示，需要删除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整数溢出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/>
              <a:t>数字以有限的位数存储。当一个变量被陚予一个过大</a:t>
            </a:r>
            <a:r>
              <a:rPr lang="en-US" altLang="zh-CN" sz="2800" dirty="0"/>
              <a:t>(</a:t>
            </a:r>
            <a:r>
              <a:rPr lang="zh-CN" altLang="en-US" sz="2800" dirty="0"/>
              <a:t>以存储大小而言</a:t>
            </a:r>
            <a:r>
              <a:rPr lang="en-US" altLang="zh-CN" sz="2800" dirty="0"/>
              <a:t>)</a:t>
            </a:r>
            <a:r>
              <a:rPr lang="zh-CN" altLang="en-US" sz="2800" dirty="0"/>
              <a:t>的值，以至无 法存储该值，这称为溢出。</a:t>
            </a:r>
            <a:endParaRPr lang="en-US" altLang="zh-CN" sz="2800" dirty="0"/>
          </a:p>
          <a:p>
            <a:r>
              <a:rPr lang="en-US" altLang="zh-CN" sz="2800" dirty="0"/>
              <a:t>int</a:t>
            </a:r>
            <a:r>
              <a:rPr lang="zh-CN" altLang="en-US" sz="2800" dirty="0"/>
              <a:t>类型变量中可以存储的最大值是 </a:t>
            </a:r>
            <a:r>
              <a:rPr lang="en-US" altLang="zh-CN" sz="2800" dirty="0"/>
              <a:t>2147483647</a:t>
            </a:r>
            <a:r>
              <a:rPr lang="zh-CN" altLang="en-US" sz="2800" dirty="0"/>
              <a:t>。</a:t>
            </a:r>
            <a:r>
              <a:rPr lang="en-US" altLang="zh-CN" sz="2800" dirty="0"/>
              <a:t>2147483648 </a:t>
            </a:r>
            <a:r>
              <a:rPr lang="zh-CN" altLang="en-US" sz="2800" dirty="0"/>
              <a:t>将超出 </a:t>
            </a:r>
            <a:r>
              <a:rPr lang="en-US" altLang="zh-CN" sz="2800" dirty="0"/>
              <a:t>int </a:t>
            </a:r>
            <a:r>
              <a:rPr lang="zh-CN" altLang="en-US" sz="2800" dirty="0"/>
              <a:t>值的范围。 </a:t>
            </a:r>
          </a:p>
          <a:p>
            <a:r>
              <a:rPr lang="en-US" altLang="zh-CN" sz="2800" dirty="0" err="1"/>
              <a:t>Intvalue</a:t>
            </a:r>
            <a:r>
              <a:rPr lang="en-US" altLang="zh-CN" sz="2800" dirty="0"/>
              <a:t>= 2147483647+1; 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>
                <a:highlight>
                  <a:srgbClr val="00FFFF"/>
                </a:highlight>
              </a:rPr>
              <a:t>思考：那</a:t>
            </a:r>
            <a:r>
              <a:rPr lang="en-US" altLang="zh-CN" sz="2800" dirty="0">
                <a:highlight>
                  <a:srgbClr val="00FFFF"/>
                </a:highlight>
              </a:rPr>
              <a:t>int</a:t>
            </a:r>
            <a:r>
              <a:rPr lang="zh-CN" altLang="en-US" sz="2800" dirty="0">
                <a:highlight>
                  <a:srgbClr val="00FFFF"/>
                </a:highlight>
              </a:rPr>
              <a:t>的最小值是多少？</a:t>
            </a:r>
            <a:endParaRPr lang="en-US" altLang="zh-CN" sz="28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927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FF0000"/>
                </a:highlight>
              </a:rPr>
              <a:t>超出预期的整数除法 </a:t>
            </a: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B5C24-8959-BE48-ADA3-7A48DDADF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429000"/>
            <a:ext cx="11637818" cy="1926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72D58E-42F2-7841-B8A5-7E368BC93EB3}"/>
              </a:ext>
            </a:extLst>
          </p:cNvPr>
          <p:cNvSpPr txBox="1"/>
          <p:nvPr/>
        </p:nvSpPr>
        <p:spPr>
          <a:xfrm>
            <a:off x="1641764" y="565265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A7340-2E87-4148-A773-47E538E66983}"/>
              </a:ext>
            </a:extLst>
          </p:cNvPr>
          <p:cNvSpPr txBox="1"/>
          <p:nvPr/>
        </p:nvSpPr>
        <p:spPr>
          <a:xfrm>
            <a:off x="7512624" y="564791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1.5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18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806493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调用方法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方法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按值作为参数传递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模块化代码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重载方法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如何自顶</a:t>
            </a:r>
            <a:r>
              <a:rPr kumimoji="1" lang="zh-CN" altLang="en-US" sz="2800">
                <a:ea typeface="Microsoft YaHei" panose="020B0503020204020204" pitchFamily="34" charset="-122"/>
              </a:rPr>
              <a:t>向下地设计方法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如何读取控制台数据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1550997"/>
            <a:ext cx="7443216" cy="453704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语言：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scanf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getChar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表示标准输出设备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表示标准输入设备。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不直接支持控制台输入，但可以用它提供的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类读取来自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的输入。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命名的规则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53491"/>
            <a:ext cx="10460182" cy="330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 比如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com.hmc.jianyan.me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类名、接口名：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变量名、方法名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驼峰法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比如： 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lastYear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常量名：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XXX_YYY_ZZZ,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NUMER_OF_STUDENTS</a:t>
            </a:r>
          </a:p>
          <a:p>
            <a:pPr algn="ctr">
              <a:lnSpc>
                <a:spcPct val="150000"/>
              </a:lnSpc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赋值语句和表达式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简单赋值语句格式：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variable 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expression;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AF768-7A27-EE49-BBA8-FBA0E73D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21" y="4515326"/>
            <a:ext cx="6414078" cy="20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快捷赋值操作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84D0A-4BA3-1448-B6DC-D8BFB9A98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05544"/>
            <a:ext cx="12136564" cy="24949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还有 自增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自减 ： 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数值类型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F5976-0DD8-3A46-B211-E7A4AB21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4" y="3021236"/>
            <a:ext cx="11294687" cy="30526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54287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744057-0653-7A4B-A5E8-09B3124F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5439"/>
            <a:ext cx="12192000" cy="18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900</Words>
  <Application>Microsoft Macintosh PowerPoint</Application>
  <PresentationFormat>宽屏</PresentationFormat>
  <Paragraphs>102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185</cp:revision>
  <dcterms:created xsi:type="dcterms:W3CDTF">2019-09-24T01:18:33Z</dcterms:created>
  <dcterms:modified xsi:type="dcterms:W3CDTF">2020-02-10T03:35:43Z</dcterms:modified>
</cp:coreProperties>
</file>