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97" r:id="rId9"/>
    <p:sldId id="298" r:id="rId10"/>
    <p:sldId id="279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97"/>
            <p14:sldId id="298"/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53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2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61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 循环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什么是循环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do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例子讲解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什么是循环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699314"/>
            <a:ext cx="7443216" cy="195397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让程序重复做一件事情，而不需要因为次数而写多余的代码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3C00C-0FC5-D94E-8E58-2A5654E1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85" y="2576743"/>
            <a:ext cx="7188277" cy="25911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7284F8-5107-2246-AF96-4C21A680CB3E}"/>
              </a:ext>
            </a:extLst>
          </p:cNvPr>
          <p:cNvSpPr txBox="1"/>
          <p:nvPr/>
        </p:nvSpPr>
        <p:spPr>
          <a:xfrm>
            <a:off x="2234234" y="5465135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多个减法测试题， 产生随机数，让学生完成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次减法的计算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3.Do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1CAA9-0E8E-F247-980C-A22A0EF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234" y="2119973"/>
            <a:ext cx="7725036" cy="3124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76E53-DD6E-B841-B295-5EF13CB65299}"/>
              </a:ext>
            </a:extLst>
          </p:cNvPr>
          <p:cNvSpPr txBox="1"/>
          <p:nvPr/>
        </p:nvSpPr>
        <p:spPr>
          <a:xfrm>
            <a:off x="1971266" y="5458813"/>
            <a:ext cx="824946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TestDoWhile</a:t>
            </a:r>
            <a:r>
              <a:rPr kumimoji="1" lang="en-US" altLang="zh-CN" sz="2800" dirty="0"/>
              <a:t> ,</a:t>
            </a:r>
            <a:r>
              <a:rPr kumimoji="1" lang="zh-CN" altLang="en-US" sz="2800" dirty="0"/>
              <a:t> 读数值，直到输入是</a:t>
            </a:r>
            <a:r>
              <a:rPr kumimoji="1" lang="en-US" altLang="zh-CN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3.for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DBC6-5D43-7C46-B1DA-DF815E11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49" y="2598184"/>
            <a:ext cx="11103151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4.foreach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234234" y="2613116"/>
            <a:ext cx="7149274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这是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额外的用法，书上没怎么讲，但这个用法很好，我们要超越教材。</a:t>
            </a:r>
            <a:endParaRPr kumimoji="1"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break,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971266" y="5306463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5-12</a:t>
            </a:r>
            <a:r>
              <a:rPr kumimoji="1" lang="zh-CN" altLang="en-US" sz="2800" dirty="0"/>
              <a:t>清单，累加，</a:t>
            </a:r>
            <a:r>
              <a:rPr kumimoji="1" lang="en-US" altLang="zh-CN" sz="2800" dirty="0"/>
              <a:t>1+…+14,</a:t>
            </a:r>
            <a:r>
              <a:rPr kumimoji="1" lang="zh-CN" altLang="en-US" sz="2800" dirty="0"/>
              <a:t>当这个和超过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的时候跳出循环</a:t>
            </a:r>
            <a:endParaRPr kumimoji="1"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0B55DE-FF49-0340-B1E3-088FF10CF318}"/>
              </a:ext>
            </a:extLst>
          </p:cNvPr>
          <p:cNvSpPr txBox="1"/>
          <p:nvPr/>
        </p:nvSpPr>
        <p:spPr>
          <a:xfrm>
            <a:off x="2234234" y="1892595"/>
            <a:ext cx="7186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Break:</a:t>
            </a:r>
            <a:r>
              <a:rPr kumimoji="1" lang="zh-CN" altLang="en-US" sz="2800" dirty="0"/>
              <a:t> 提前跳出循环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Continue:</a:t>
            </a:r>
            <a:r>
              <a:rPr kumimoji="1" lang="zh-CN" altLang="en-US" sz="2800" dirty="0"/>
              <a:t> 此循环中，不再执行 此</a:t>
            </a:r>
            <a:r>
              <a:rPr kumimoji="1" lang="en-US" altLang="zh-CN" sz="2800" dirty="0"/>
              <a:t>continue</a:t>
            </a:r>
            <a:r>
              <a:rPr kumimoji="1" lang="zh-CN" altLang="en-US" sz="2800" dirty="0"/>
              <a:t>以后的语句，直接进行下次一循环</a:t>
            </a:r>
          </a:p>
        </p:txBody>
      </p:sp>
    </p:spTree>
    <p:extLst>
      <p:ext uri="{BB962C8B-B14F-4D97-AF65-F5344CB8AC3E}">
        <p14:creationId xmlns:p14="http://schemas.microsoft.com/office/powerpoint/2010/main" val="39783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额外的例子讲解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716084" y="2775914"/>
            <a:ext cx="8249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十进制转换为十六进制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判断是否是回文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显示素数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859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288</Words>
  <Application>Microsoft Macintosh PowerPoint</Application>
  <PresentationFormat>宽屏</PresentationFormat>
  <Paragraphs>47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206</cp:revision>
  <dcterms:created xsi:type="dcterms:W3CDTF">2019-09-24T01:18:33Z</dcterms:created>
  <dcterms:modified xsi:type="dcterms:W3CDTF">2020-02-10T07:46:01Z</dcterms:modified>
</cp:coreProperties>
</file>