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6" r:id="rId3"/>
    <p:sldId id="349" r:id="rId4"/>
    <p:sldId id="304" r:id="rId5"/>
    <p:sldId id="330" r:id="rId6"/>
    <p:sldId id="331" r:id="rId7"/>
    <p:sldId id="332" r:id="rId8"/>
    <p:sldId id="333" r:id="rId9"/>
    <p:sldId id="335" r:id="rId10"/>
    <p:sldId id="334" r:id="rId11"/>
    <p:sldId id="337" r:id="rId12"/>
    <p:sldId id="336" r:id="rId13"/>
    <p:sldId id="324" r:id="rId14"/>
    <p:sldId id="338" r:id="rId15"/>
    <p:sldId id="340" r:id="rId16"/>
    <p:sldId id="339" r:id="rId17"/>
    <p:sldId id="341" r:id="rId18"/>
    <p:sldId id="342" r:id="rId19"/>
    <p:sldId id="325" r:id="rId20"/>
    <p:sldId id="343" r:id="rId21"/>
    <p:sldId id="344" r:id="rId22"/>
    <p:sldId id="346" r:id="rId23"/>
    <p:sldId id="347" r:id="rId24"/>
    <p:sldId id="345" r:id="rId25"/>
    <p:sldId id="319" r:id="rId26"/>
    <p:sldId id="279" r:id="rId27"/>
    <p:sldId id="34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49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71574"/>
  </p:normalViewPr>
  <p:slideViewPr>
    <p:cSldViewPr snapToGrid="0" snapToObjects="1">
      <p:cViewPr varScale="1">
        <p:scale>
          <a:sx n="70" d="100"/>
          <a:sy n="70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58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AC6E4B-DE23-2245-94E8-74C1E00505A6}"/>
              </a:ext>
            </a:extLst>
          </p:cNvPr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D4757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利用数据分析模块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FB5F18-38D7-EB44-B921-B9C621B357A3}"/>
              </a:ext>
            </a:extLst>
          </p:cNvPr>
          <p:cNvSpPr/>
          <p:nvPr/>
        </p:nvSpPr>
        <p:spPr>
          <a:xfrm>
            <a:off x="5080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D4757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利用数据分析模块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49123" y="2328253"/>
            <a:ext cx="3997713" cy="415498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</a:rPr>
              <a:t> 可以在编译器中查看比如：</a:t>
            </a:r>
            <a:r>
              <a:rPr kumimoji="1" lang="en-US" altLang="zh-CN" sz="2400" dirty="0">
                <a:solidFill>
                  <a:schemeClr val="bg1"/>
                </a:solidFill>
              </a:rPr>
              <a:t>Integer</a:t>
            </a:r>
            <a:r>
              <a:rPr kumimoji="1" lang="zh-CN" altLang="en-US" sz="2400" dirty="0">
                <a:solidFill>
                  <a:schemeClr val="bg1"/>
                </a:solidFill>
              </a:rPr>
              <a:t>类的具体定义和用法</a:t>
            </a: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D3E992-BFDC-6D47-8E5C-4D17BF9C6ADE}"/>
              </a:ext>
            </a:extLst>
          </p:cNvPr>
          <p:cNvSpPr/>
          <p:nvPr/>
        </p:nvSpPr>
        <p:spPr>
          <a:xfrm>
            <a:off x="2520000" y="1627632"/>
            <a:ext cx="9440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以 重大疫情信息管理系统为例， 可以将 继承和多态，多态更容易，可以定义不同的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 函数，然后每个子类实现不一样。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第一层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疫情系统</a:t>
            </a:r>
            <a:endParaRPr kumimoji="1" lang="en-US" altLang="zh-CN" dirty="0"/>
          </a:p>
          <a:p>
            <a:r>
              <a:rPr kumimoji="1" lang="zh-CN" altLang="en-US" dirty="0"/>
              <a:t>第二层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SchoolSystem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companySystem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HostipalSystem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第三层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大学</a:t>
            </a:r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 高中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企业分类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医院分类（儿科医院，妇产科医院，综合医院，中医院，精神病医院等）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13118</TotalTime>
  <Words>1891</Words>
  <Application>Microsoft Macintosh PowerPoint</Application>
  <PresentationFormat>宽屏</PresentationFormat>
  <Paragraphs>292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Microsoft YaHei</vt:lpstr>
      <vt:lpstr>PingFang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525</cp:revision>
  <dcterms:created xsi:type="dcterms:W3CDTF">2019-09-24T01:18:33Z</dcterms:created>
  <dcterms:modified xsi:type="dcterms:W3CDTF">2020-03-25T05:46:15Z</dcterms:modified>
</cp:coreProperties>
</file>