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6" r:id="rId3"/>
    <p:sldId id="259" r:id="rId4"/>
    <p:sldId id="261" r:id="rId5"/>
    <p:sldId id="260" r:id="rId6"/>
    <p:sldId id="267" r:id="rId7"/>
    <p:sldId id="270" r:id="rId8"/>
    <p:sldId id="268" r:id="rId9"/>
    <p:sldId id="269" r:id="rId10"/>
    <p:sldId id="272" r:id="rId11"/>
    <p:sldId id="262" r:id="rId12"/>
    <p:sldId id="276" r:id="rId13"/>
    <p:sldId id="277" r:id="rId14"/>
    <p:sldId id="275" r:id="rId15"/>
    <p:sldId id="273" r:id="rId16"/>
    <p:sldId id="278" r:id="rId17"/>
    <p:sldId id="264" r:id="rId18"/>
    <p:sldId id="279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61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第一节课 绪论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483328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为什么要学好数据结构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数据结构的基本概念和术语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逻辑结构与物理结构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为什么要学好数据结构？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3068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675</Words>
  <Application>Microsoft Macintosh PowerPoint</Application>
  <PresentationFormat>宽屏</PresentationFormat>
  <Paragraphs>176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83</cp:revision>
  <dcterms:created xsi:type="dcterms:W3CDTF">2019-09-24T01:18:33Z</dcterms:created>
  <dcterms:modified xsi:type="dcterms:W3CDTF">2019-12-11T06:06:09Z</dcterms:modified>
</cp:coreProperties>
</file>