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6" r:id="rId3"/>
    <p:sldId id="288" r:id="rId4"/>
    <p:sldId id="299" r:id="rId5"/>
    <p:sldId id="270" r:id="rId6"/>
    <p:sldId id="296" r:id="rId7"/>
    <p:sldId id="300" r:id="rId8"/>
    <p:sldId id="301" r:id="rId9"/>
    <p:sldId id="302" r:id="rId10"/>
    <p:sldId id="303" r:id="rId11"/>
    <p:sldId id="289" r:id="rId12"/>
    <p:sldId id="304" r:id="rId13"/>
    <p:sldId id="305" r:id="rId14"/>
    <p:sldId id="306" r:id="rId15"/>
    <p:sldId id="307" r:id="rId16"/>
    <p:sldId id="308" r:id="rId17"/>
    <p:sldId id="311" r:id="rId18"/>
    <p:sldId id="297" r:id="rId19"/>
    <p:sldId id="298" r:id="rId20"/>
    <p:sldId id="309" r:id="rId21"/>
    <p:sldId id="279" r:id="rId22"/>
    <p:sldId id="31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8"/>
            <p14:sldId id="299"/>
            <p14:sldId id="270"/>
            <p14:sldId id="296"/>
            <p14:sldId id="300"/>
            <p14:sldId id="301"/>
            <p14:sldId id="302"/>
            <p14:sldId id="303"/>
            <p14:sldId id="289"/>
            <p14:sldId id="304"/>
            <p14:sldId id="305"/>
            <p14:sldId id="306"/>
            <p14:sldId id="307"/>
            <p14:sldId id="308"/>
            <p14:sldId id="311"/>
            <p14:sldId id="297"/>
            <p14:sldId id="298"/>
            <p14:sldId id="309"/>
            <p14:sldId id="27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63073"/>
  </p:normalViewPr>
  <p:slideViewPr>
    <p:cSldViewPr snapToGrid="0" snapToObjects="1">
      <p:cViewPr varScale="1">
        <p:scale>
          <a:sx n="61" d="100"/>
          <a:sy n="61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16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984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5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95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453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395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594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150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方法是 加括号 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81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4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89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94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63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72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80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43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 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选择判断语句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书中例子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2234234" y="2206559"/>
            <a:ext cx="8728364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翻开电子版，书上的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个例子：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计算身体质量指数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计算税率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4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逻辑操作符及优先级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DFFD0D-147C-A54F-9A4C-8BE05C960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159" y="1801091"/>
            <a:ext cx="5697682" cy="32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29107"/>
              </p:ext>
            </p:extLst>
          </p:nvPr>
        </p:nvGraphicFramePr>
        <p:xfrm>
          <a:off x="3052000" y="2247781"/>
          <a:ext cx="6088000" cy="236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!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1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||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75373"/>
              </p:ext>
            </p:extLst>
          </p:nvPr>
        </p:nvGraphicFramePr>
        <p:xfrm>
          <a:off x="2234234" y="1910512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||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47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&amp;&amp;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74402"/>
              </p:ext>
            </p:extLst>
          </p:nvPr>
        </p:nvGraphicFramePr>
        <p:xfrm>
          <a:off x="2234234" y="1846717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&amp;&amp;q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4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^(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异或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78330"/>
              </p:ext>
            </p:extLst>
          </p:nvPr>
        </p:nvGraphicFramePr>
        <p:xfrm>
          <a:off x="2234234" y="1846717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p^q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66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补充 同或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803"/>
              </p:ext>
            </p:extLst>
          </p:nvPr>
        </p:nvGraphicFramePr>
        <p:xfrm>
          <a:off x="2234234" y="1749214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r>
                        <a:rPr lang="zh-CN" altLang="en-US" sz="2000" b="1" dirty="0"/>
                        <a:t>同或</a:t>
                      </a:r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430390B-D453-084F-8BD5-5D113BEABB5B}"/>
              </a:ext>
            </a:extLst>
          </p:cNvPr>
          <p:cNvSpPr txBox="1"/>
          <p:nvPr/>
        </p:nvSpPr>
        <p:spPr>
          <a:xfrm>
            <a:off x="2870791" y="6007396"/>
            <a:ext cx="7549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注意： 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中没有 同或 符号，但在计算机组成原理中会学到</a:t>
            </a:r>
          </a:p>
        </p:txBody>
      </p:sp>
    </p:spTree>
    <p:extLst>
      <p:ext uri="{BB962C8B-B14F-4D97-AF65-F5344CB8AC3E}">
        <p14:creationId xmlns:p14="http://schemas.microsoft.com/office/powerpoint/2010/main" val="362043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212B80-C0E6-4D49-9C75-03A2FF3C3E1F}"/>
              </a:ext>
            </a:extLst>
          </p:cNvPr>
          <p:cNvSpPr txBox="1"/>
          <p:nvPr/>
        </p:nvSpPr>
        <p:spPr>
          <a:xfrm>
            <a:off x="2234234" y="2169042"/>
            <a:ext cx="639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/>
              <a:t>上代码， </a:t>
            </a:r>
            <a:r>
              <a:rPr kumimoji="1" lang="zh-CN" altLang="en-US" sz="2800" dirty="0"/>
              <a:t>闰年的例子</a:t>
            </a:r>
          </a:p>
        </p:txBody>
      </p:sp>
    </p:spTree>
    <p:extLst>
      <p:ext uri="{BB962C8B-B14F-4D97-AF65-F5344CB8AC3E}">
        <p14:creationId xmlns:p14="http://schemas.microsoft.com/office/powerpoint/2010/main" val="155523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570143" y="2766511"/>
            <a:ext cx="10460182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上代码！！！</a:t>
            </a:r>
          </a:p>
        </p:txBody>
      </p:sp>
    </p:spTree>
    <p:extLst>
      <p:ext uri="{BB962C8B-B14F-4D97-AF65-F5344CB8AC3E}">
        <p14:creationId xmlns:p14="http://schemas.microsoft.com/office/powerpoint/2010/main" val="2124268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条件表达式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404037" y="2569043"/>
            <a:ext cx="11787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-expression ?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expressionl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: expression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布尔表达式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1: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例子，上代码</a:t>
            </a:r>
          </a:p>
        </p:txBody>
      </p:sp>
    </p:spTree>
    <p:extLst>
      <p:ext uri="{BB962C8B-B14F-4D97-AF65-F5344CB8AC3E}">
        <p14:creationId xmlns:p14="http://schemas.microsoft.com/office/powerpoint/2010/main" val="27713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271084" y="1550997"/>
            <a:ext cx="7443216" cy="741860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 及多层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逻辑操作符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Switch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语句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条件表达式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操作符优先级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操作符优先级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FE5E46-A4DF-E744-BCF3-2B3CA8B8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316" y="1428427"/>
            <a:ext cx="4948273" cy="5167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5ED63B-35BF-9D40-9636-4245285F300C}"/>
              </a:ext>
            </a:extLst>
          </p:cNvPr>
          <p:cNvSpPr txBox="1"/>
          <p:nvPr/>
        </p:nvSpPr>
        <p:spPr>
          <a:xfrm>
            <a:off x="595423" y="3429000"/>
            <a:ext cx="2806996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这不是鲁迅的课文，不需要背诵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9ADBF7-2E16-814E-956F-1C3AF8994546}"/>
              </a:ext>
            </a:extLst>
          </p:cNvPr>
          <p:cNvSpPr txBox="1"/>
          <p:nvPr/>
        </p:nvSpPr>
        <p:spPr>
          <a:xfrm>
            <a:off x="595423" y="5202630"/>
            <a:ext cx="2806996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最好的避免错误的方法是什么？</a:t>
            </a:r>
            <a:endParaRPr kumimoji="1" lang="en-US" altLang="zh-CN" sz="2800" dirty="0">
              <a:solidFill>
                <a:schemeClr val="bg1"/>
              </a:solidFill>
            </a:endParaRPr>
          </a:p>
          <a:p>
            <a:r>
              <a:rPr kumimoji="1" lang="zh-CN" altLang="en-US" sz="2800" dirty="0">
                <a:solidFill>
                  <a:schemeClr val="bg1"/>
                </a:solidFill>
              </a:rPr>
              <a:t>上代码！</a:t>
            </a:r>
          </a:p>
        </p:txBody>
      </p:sp>
    </p:spTree>
    <p:extLst>
      <p:ext uri="{BB962C8B-B14F-4D97-AF65-F5344CB8AC3E}">
        <p14:creationId xmlns:p14="http://schemas.microsoft.com/office/powerpoint/2010/main" val="27061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04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语句及多层嵌套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D1D4C7-EE12-8443-85D7-1CB26E8AA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774483"/>
            <a:ext cx="4973670" cy="18613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49BEB2-FB89-3F47-80B4-925BAA7D0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986" y="2026764"/>
            <a:ext cx="3335670" cy="37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多层嵌套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B4A11-E595-FB46-9162-6087F549D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0" y="2042928"/>
            <a:ext cx="7424600" cy="37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9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忘记 必要的括号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语句只作用于紧接下去的第一句，若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语句后面需要的多于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行的代码，请用括号括起来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语句后面出现多余的 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34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428427"/>
            <a:ext cx="8728364" cy="583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boolan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的冗余检查 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isPassed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true;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isPassed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correct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isPassed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14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935126"/>
            <a:ext cx="963441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悬空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else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造成错误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没有可读性，看不懂，甚至运行出错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E4DF44-64AF-D743-8AEF-9DEB274F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53" y="2785886"/>
            <a:ext cx="7607300" cy="1752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60C988-80B0-6A44-A709-C53AC8EDE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853" y="4831374"/>
            <a:ext cx="3835400" cy="1866900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83B55E8B-F5C4-1549-BD38-469AD2609522}"/>
              </a:ext>
            </a:extLst>
          </p:cNvPr>
          <p:cNvSpPr/>
          <p:nvPr/>
        </p:nvSpPr>
        <p:spPr>
          <a:xfrm>
            <a:off x="1731818" y="5339521"/>
            <a:ext cx="1743739" cy="85060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正确格式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D70406DC-28CA-8346-9A3E-A12C5361C305}"/>
              </a:ext>
            </a:extLst>
          </p:cNvPr>
          <p:cNvSpPr/>
          <p:nvPr/>
        </p:nvSpPr>
        <p:spPr>
          <a:xfrm>
            <a:off x="1731817" y="3076147"/>
            <a:ext cx="1743739" cy="85060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混乱格式</a:t>
            </a:r>
          </a:p>
        </p:txBody>
      </p:sp>
    </p:spTree>
    <p:extLst>
      <p:ext uri="{BB962C8B-B14F-4D97-AF65-F5344CB8AC3E}">
        <p14:creationId xmlns:p14="http://schemas.microsoft.com/office/powerpoint/2010/main" val="357442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两个浮点数的相等判断 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上代码！！！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5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591</Words>
  <Application>Microsoft Macintosh PowerPoint</Application>
  <PresentationFormat>宽屏</PresentationFormat>
  <Paragraphs>162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224</cp:revision>
  <dcterms:created xsi:type="dcterms:W3CDTF">2019-09-24T01:18:33Z</dcterms:created>
  <dcterms:modified xsi:type="dcterms:W3CDTF">2020-02-24T01:47:43Z</dcterms:modified>
</cp:coreProperties>
</file>