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8" r:id="rId2"/>
    <p:sldId id="266" r:id="rId3"/>
    <p:sldId id="288" r:id="rId4"/>
    <p:sldId id="270" r:id="rId5"/>
    <p:sldId id="289" r:id="rId6"/>
    <p:sldId id="282" r:id="rId7"/>
    <p:sldId id="292" r:id="rId8"/>
    <p:sldId id="279" r:id="rId9"/>
    <p:sldId id="296" r:id="rId10"/>
    <p:sldId id="29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88"/>
            <p14:sldId id="270"/>
            <p14:sldId id="289"/>
            <p14:sldId id="282"/>
            <p14:sldId id="292"/>
            <p14:sldId id="279"/>
            <p14:sldId id="296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9"/>
    <p:restoredTop sz="63007"/>
  </p:normalViewPr>
  <p:slideViewPr>
    <p:cSldViewPr snapToGrid="0" snapToObjects="1">
      <p:cViewPr varScale="1">
        <p:scale>
          <a:sx n="61" d="100"/>
          <a:sy n="61" d="100"/>
        </p:scale>
        <p:origin x="10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38339241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38339241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037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165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4922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749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hlinkClick r:id="rId3"/>
              </a:rPr>
              <a:t>如何从机器语言变成物理电平信号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https://www.zhihu.com/question/38339241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也就是 软件最重要硬件实现，而硬件都是电气电路，只认识，高，低电平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2939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hlinkClick r:id="rId3"/>
              </a:rPr>
              <a:t>如何从机器语言变成物理电平信号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https://www.zhihu.com/question/38339241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也就是 软件最重要硬件实现，而硬件都是电气电路，只认识，高，低电平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2086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4534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1374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第四节 循环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02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271084" y="1550997"/>
            <a:ext cx="7443216" cy="6125945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什么是循环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en-US" altLang="zh-CN" sz="2800" dirty="0">
                <a:ea typeface="Microsoft YaHei" panose="020B0503020204020204" pitchFamily="34" charset="-122"/>
              </a:rPr>
              <a:t>while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>
                <a:ea typeface="Microsoft YaHei" panose="020B0503020204020204" pitchFamily="34" charset="-122"/>
              </a:rPr>
              <a:t>do</a:t>
            </a:r>
            <a:r>
              <a:rPr kumimoji="1" lang="zh-CN" altLang="en-US" sz="2800" dirty="0"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ea typeface="Microsoft YaHei" panose="020B0503020204020204" pitchFamily="34" charset="-122"/>
              </a:rPr>
              <a:t>while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>
                <a:ea typeface="Microsoft YaHei" panose="020B0503020204020204" pitchFamily="34" charset="-122"/>
              </a:rPr>
              <a:t>For</a:t>
            </a:r>
          </a:p>
          <a:p>
            <a:pPr>
              <a:lnSpc>
                <a:spcPct val="150000"/>
              </a:lnSpc>
            </a:pP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什么是循环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520000" y="2699314"/>
            <a:ext cx="7443216" cy="1953970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让程序重复做一件事情，而不需要因为次数而写多余的代码</a:t>
            </a:r>
            <a:endParaRPr kumimoji="1" lang="en-US" altLang="zh-CN" sz="2800" dirty="0"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95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2.while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E3C00C-0FC5-D94E-8E58-2A5654E17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0285" y="2576743"/>
            <a:ext cx="7188277" cy="259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3.Do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while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E1CAA9-0E8E-F247-980C-A22A0EF1E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4234" y="2119973"/>
            <a:ext cx="7725036" cy="312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0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3.for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0CDBC6-5D43-7C46-B1DA-DF815E118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849" y="2598184"/>
            <a:ext cx="11103151" cy="273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3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4.foreach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6C8B27-F65E-6246-BBE8-97C9A509BA4E}"/>
              </a:ext>
            </a:extLst>
          </p:cNvPr>
          <p:cNvSpPr txBox="1"/>
          <p:nvPr/>
        </p:nvSpPr>
        <p:spPr>
          <a:xfrm>
            <a:off x="2234234" y="2613116"/>
            <a:ext cx="7149274" cy="138499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这是 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额外的用法，书上没怎么讲，但这个用法很好，我们要超越教材。</a:t>
            </a:r>
            <a:endParaRPr kumimoji="1" lang="en-US" altLang="zh-CN" sz="2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上代码！！！</a:t>
            </a:r>
          </a:p>
        </p:txBody>
      </p:sp>
    </p:spTree>
    <p:extLst>
      <p:ext uri="{BB962C8B-B14F-4D97-AF65-F5344CB8AC3E}">
        <p14:creationId xmlns:p14="http://schemas.microsoft.com/office/powerpoint/2010/main" val="2768989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933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379</Words>
  <Application>Microsoft Macintosh PowerPoint</Application>
  <PresentationFormat>宽屏</PresentationFormat>
  <Paragraphs>47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194</cp:revision>
  <dcterms:created xsi:type="dcterms:W3CDTF">2019-09-24T01:18:33Z</dcterms:created>
  <dcterms:modified xsi:type="dcterms:W3CDTF">2020-02-10T06:54:35Z</dcterms:modified>
</cp:coreProperties>
</file>