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390" r:id="rId20"/>
    <p:sldId id="392" r:id="rId21"/>
    <p:sldId id="391" r:id="rId22"/>
    <p:sldId id="393" r:id="rId23"/>
    <p:sldId id="396" r:id="rId24"/>
    <p:sldId id="397" r:id="rId25"/>
    <p:sldId id="401" r:id="rId26"/>
    <p:sldId id="399" r:id="rId27"/>
    <p:sldId id="402" r:id="rId28"/>
    <p:sldId id="387" r:id="rId29"/>
    <p:sldId id="400" r:id="rId30"/>
    <p:sldId id="398" r:id="rId31"/>
    <p:sldId id="386" r:id="rId32"/>
    <p:sldId id="388" r:id="rId33"/>
    <p:sldId id="37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390"/>
            <p14:sldId id="392"/>
            <p14:sldId id="391"/>
            <p14:sldId id="393"/>
            <p14:sldId id="396"/>
            <p14:sldId id="397"/>
            <p14:sldId id="401"/>
            <p14:sldId id="399"/>
            <p14:sldId id="402"/>
            <p14:sldId id="387"/>
            <p14:sldId id="400"/>
            <p14:sldId id="398"/>
            <p14:sldId id="386"/>
            <p14:sldId id="388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1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737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48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486170" y="5804208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为什么要有抽象类和抽象方法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抽象类的一些注意点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cloneO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库中的很多类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Calendar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浅复制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深复制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浅复制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但真正的复制，是要克隆体和母体是互不影响的。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深复制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深复制的优点就是克服了浅复制的缺点，达到克隆体和母体是互不影响的目的！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340864"/>
            <a:ext cx="9387634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函数，一个默认的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总结：如果实现完整的深拷贝，需要被复制对象的继承链、引用链上的每一个对象都实现克隆机制。</a:t>
            </a: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递归克隆：当前类的克隆写法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如果一个被复制的对象的属性都是基本类型，则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如果被复制对象的成员属性包含其他实体类对象引用，那么除了调用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7053072" y="2972907"/>
            <a:ext cx="4937760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Address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address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188720" y="2761488"/>
            <a:ext cx="561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House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部分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的克隆 </a:t>
            </a:r>
            <a:r>
              <a:rPr kumimoji="1" lang="en-US" altLang="zh-CN" dirty="0"/>
              <a:t>(</a:t>
            </a:r>
            <a:r>
              <a:rPr kumimoji="1" lang="zh-CN" altLang="en-US" dirty="0"/>
              <a:t>基本类型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不用管，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area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</a:t>
            </a:r>
            <a:r>
              <a:rPr kumimoji="1" lang="zh-CN" altLang="en-US" dirty="0"/>
              <a:t>基本类型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address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类对象，需要实现</a:t>
            </a:r>
            <a:r>
              <a:rPr kumimoji="1" lang="en-US" altLang="zh-CN" dirty="0"/>
              <a:t>cloneable,</a:t>
            </a:r>
            <a:r>
              <a:rPr kumimoji="1" lang="zh-CN" altLang="en-US" dirty="0"/>
              <a:t>并重写</a:t>
            </a:r>
            <a:r>
              <a:rPr kumimoji="1" lang="en-US" altLang="zh-CN" dirty="0"/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Address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部分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City</a:t>
            </a:r>
            <a:r>
              <a:rPr kumimoji="1" lang="zh-CN" altLang="en-US" dirty="0"/>
              <a:t>的克隆 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类型，不用管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/>
              <a:t>streetNo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 类型，不用管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Address</a:t>
            </a:r>
            <a:r>
              <a:rPr kumimoji="1" lang="zh-CN" altLang="en-US" dirty="0"/>
              <a:t>因为其包含的都是基础类型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也不需要我们管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，所以其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函数体只需要写</a:t>
            </a:r>
            <a:r>
              <a:rPr kumimoji="1" lang="en-US" altLang="zh-CN" dirty="0" err="1"/>
              <a:t>super.clone</a:t>
            </a:r>
            <a:r>
              <a:rPr kumimoji="1" lang="zh-CN" altLang="en-US" dirty="0"/>
              <a:t>（）一句就可以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7053072" y="2972907"/>
            <a:ext cx="4937760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Address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address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A9FD2-FF05-934F-B89B-04A2863E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" y="1993900"/>
            <a:ext cx="7099300" cy="2870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1734B0-B7B5-6A46-BE9F-7BE98B1D861D}"/>
              </a:ext>
            </a:extLst>
          </p:cNvPr>
          <p:cNvSpPr txBox="1"/>
          <p:nvPr/>
        </p:nvSpPr>
        <p:spPr>
          <a:xfrm>
            <a:off x="1725374" y="5209532"/>
            <a:ext cx="341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明天把这个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自己写一遍，然后截图</a:t>
            </a: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覆盖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F32BB9-E49F-CD4E-9E38-407624C88E00}"/>
              </a:ext>
            </a:extLst>
          </p:cNvPr>
          <p:cNvSpPr txBox="1"/>
          <p:nvPr/>
        </p:nvSpPr>
        <p:spPr>
          <a:xfrm>
            <a:off x="4700016" y="5804208"/>
            <a:ext cx="34015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不管什么类，实现</a:t>
            </a:r>
            <a:r>
              <a:rPr lang="en-US" altLang="zh-CN" dirty="0"/>
              <a:t>clone</a:t>
            </a:r>
            <a:r>
              <a:rPr lang="zh-CN" altLang="en-US" dirty="0"/>
              <a:t>方法的第一步是调用</a:t>
            </a:r>
            <a:r>
              <a:rPr lang="en-US" altLang="zh-CN" dirty="0" err="1"/>
              <a:t>super.clone</a:t>
            </a:r>
            <a:r>
              <a:rPr lang="en-US" altLang="zh-CN" dirty="0"/>
              <a:t>()</a:t>
            </a:r>
            <a:r>
              <a:rPr lang="zh-CN" altLang="en-US" dirty="0"/>
              <a:t>完成其父类的深拷贝和该类对象本身的浅拷贝。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如果该类包含引用类型，还需调用该引用类型的</a:t>
            </a:r>
            <a:r>
              <a:rPr lang="en-US" altLang="zh-CN" dirty="0"/>
              <a:t>clone</a:t>
            </a:r>
            <a:r>
              <a:rPr lang="zh-CN" altLang="en-US" dirty="0"/>
              <a:t>方法对引用类型深拷贝。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F32BB9-E49F-CD4E-9E38-407624C88E00}"/>
              </a:ext>
            </a:extLst>
          </p:cNvPr>
          <p:cNvSpPr txBox="1"/>
          <p:nvPr/>
        </p:nvSpPr>
        <p:spPr>
          <a:xfrm>
            <a:off x="4700016" y="5804208"/>
            <a:ext cx="34015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1898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725374" y="1741558"/>
            <a:ext cx="8741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如果一个类精心设计了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方法，那么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方法就会完成对象的深拷贝。这里的精心设计指下面括号中的内容：（不管什么类，实现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完成其父类的深拷贝和该类对象本身的浅拷贝。如果该类包含引用类型，还需调用该引用类型的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方法对引用类型深拷贝。）另外，这里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类，则一定是对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的深拷贝，若这里的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类，则对于这个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类，应按照括号中的规则完成其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方法的编写，确保其进行深拷贝。这样设计出来的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方法一定是对所在类对象的深拷贝了。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23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，还可以有具体的方法和属性。和普通类类似。；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19666</TotalTime>
  <Words>2760</Words>
  <Application>Microsoft Macintosh PowerPoint</Application>
  <PresentationFormat>宽屏</PresentationFormat>
  <Paragraphs>308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883</cp:revision>
  <dcterms:created xsi:type="dcterms:W3CDTF">2019-09-24T01:18:33Z</dcterms:created>
  <dcterms:modified xsi:type="dcterms:W3CDTF">2020-04-04T13:29:42Z</dcterms:modified>
</cp:coreProperties>
</file>