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6" r:id="rId2"/>
    <p:sldMasterId id="2147483667" r:id="rId3"/>
  </p:sldMasterIdLst>
  <p:notesMasterIdLst>
    <p:notesMasterId r:id="rId22"/>
  </p:notesMasterIdLst>
  <p:handoutMasterIdLst>
    <p:handoutMasterId r:id="rId23"/>
  </p:handoutMasterIdLst>
  <p:sldIdLst>
    <p:sldId id="310" r:id="rId4"/>
    <p:sldId id="302" r:id="rId5"/>
    <p:sldId id="278" r:id="rId6"/>
    <p:sldId id="279" r:id="rId7"/>
    <p:sldId id="299" r:id="rId8"/>
    <p:sldId id="283" r:id="rId9"/>
    <p:sldId id="286" r:id="rId10"/>
    <p:sldId id="285" r:id="rId11"/>
    <p:sldId id="287" r:id="rId12"/>
    <p:sldId id="290" r:id="rId13"/>
    <p:sldId id="300" r:id="rId14"/>
    <p:sldId id="293" r:id="rId15"/>
    <p:sldId id="301" r:id="rId16"/>
    <p:sldId id="314" r:id="rId17"/>
    <p:sldId id="312" r:id="rId18"/>
    <p:sldId id="297" r:id="rId19"/>
    <p:sldId id="311" r:id="rId20"/>
    <p:sldId id="298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Arial Black" panose="020B0A04020102020204" pitchFamily="34" charset="0"/>
      <p:bold r:id="rId28"/>
    </p:embeddedFont>
    <p:embeddedFont>
      <p:font typeface="Batang" panose="02030600000101010101" pitchFamily="18" charset="-127"/>
      <p:regular r:id="rId29"/>
    </p:embeddedFont>
    <p:embeddedFont>
      <p:font typeface="Arial Unicode MS" panose="020B0604020202020204" pitchFamily="34" charset="-122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Segoe UI Semilight" panose="020B0402040204020203" pitchFamily="34" charset="0"/>
      <p:regular r:id="rId35"/>
      <p:italic r:id="rId36"/>
    </p:embeddedFont>
    <p:embeddedFont>
      <p:font typeface="Cambria Math" panose="02040503050406030204" pitchFamily="18" charset="0"/>
      <p:regular r:id="rId37"/>
    </p:embeddedFont>
    <p:embeddedFont>
      <p:font typeface="微软雅黑" panose="020B0503020204020204" pitchFamily="34" charset="-122"/>
      <p:regular r:id="rId38"/>
      <p:bold r:id="rId39"/>
    </p:embeddedFont>
  </p:embeddedFontLst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7401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  <p15:guide id="5" pos="5314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  <p15:guide id="7" orient="horz" pos="845" userDrawn="1">
          <p15:clr>
            <a:srgbClr val="A4A3A4"/>
          </p15:clr>
        </p15:guide>
        <p15:guide id="8" pos="520" userDrawn="1">
          <p15:clr>
            <a:srgbClr val="A4A3A4"/>
          </p15:clr>
        </p15:guide>
        <p15:guide id="9" pos="53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E6C34B"/>
    <a:srgbClr val="2A2A2A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151" autoAdjust="0"/>
  </p:normalViewPr>
  <p:slideViewPr>
    <p:cSldViewPr snapToGrid="0">
      <p:cViewPr varScale="1">
        <p:scale>
          <a:sx n="78" d="100"/>
          <a:sy n="78" d="100"/>
        </p:scale>
        <p:origin x="228" y="96"/>
      </p:cViewPr>
      <p:guideLst>
        <p:guide orient="horz" pos="3521"/>
        <p:guide pos="7401"/>
        <p:guide pos="279"/>
        <p:guide orient="horz" pos="3045"/>
        <p:guide pos="5314"/>
        <p:guide orient="horz" pos="3816"/>
        <p:guide orient="horz" pos="845"/>
        <p:guide pos="520"/>
        <p:guide pos="53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5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7DCB-1983-4E60-8080-ADF834ED81D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4F3F-BD40-4B05-A18C-61F155C16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97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06F4-09E8-45D2-B8E9-96F65A71085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80368-BC4E-481D-8E0D-517C7FA99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2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9282145" y="418681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1581150" y="421062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514725"/>
            <a:ext cx="1584000" cy="0"/>
          </a:xfrm>
          <a:prstGeom prst="line">
            <a:avLst/>
          </a:prstGeom>
          <a:ln w="12700">
            <a:solidFill>
              <a:srgbClr val="E6C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 flipV="1">
            <a:off x="8286751" y="418681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39407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等腰三角形 6"/>
          <p:cNvSpPr/>
          <p:nvPr userDrawn="1"/>
        </p:nvSpPr>
        <p:spPr>
          <a:xfrm flipV="1">
            <a:off x="293488" y="4083619"/>
            <a:ext cx="2609371" cy="2793213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6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2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7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6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174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0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29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9282145" y="418681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1581150" y="421062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514725"/>
            <a:ext cx="1584000" cy="0"/>
          </a:xfrm>
          <a:prstGeom prst="line">
            <a:avLst/>
          </a:prstGeom>
          <a:ln w="12700">
            <a:solidFill>
              <a:srgbClr val="E6C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 flipV="1">
            <a:off x="8286751" y="418681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39407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等腰三角形 6"/>
          <p:cNvSpPr/>
          <p:nvPr userDrawn="1"/>
        </p:nvSpPr>
        <p:spPr>
          <a:xfrm flipV="1">
            <a:off x="293488" y="4083619"/>
            <a:ext cx="2609371" cy="2793213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7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85" r="192"/>
          <a:stretch>
            <a:fillRect/>
          </a:stretch>
        </p:blipFill>
        <p:spPr>
          <a:xfrm>
            <a:off x="3986277" y="1169795"/>
            <a:ext cx="8104123" cy="4380071"/>
          </a:xfrm>
          <a:custGeom>
            <a:avLst/>
            <a:gdLst>
              <a:gd name="connsiteX0" fmla="*/ 0 w 8099718"/>
              <a:gd name="connsiteY0" fmla="*/ 0 h 4377690"/>
              <a:gd name="connsiteX1" fmla="*/ 8099718 w 8099718"/>
              <a:gd name="connsiteY1" fmla="*/ 91440 h 4377690"/>
              <a:gd name="connsiteX2" fmla="*/ 4095579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0"/>
                </a:moveTo>
                <a:lnTo>
                  <a:pt x="8099718" y="91440"/>
                </a:lnTo>
                <a:lnTo>
                  <a:pt x="4095579" y="4377690"/>
                </a:lnTo>
                <a:close/>
              </a:path>
            </a:pathLst>
          </a:custGeom>
        </p:spPr>
      </p:pic>
      <p:sp>
        <p:nvSpPr>
          <p:cNvPr id="6" name="等腰三角形 5"/>
          <p:cNvSpPr/>
          <p:nvPr userDrawn="1"/>
        </p:nvSpPr>
        <p:spPr>
          <a:xfrm flipH="1">
            <a:off x="3563386" y="1169795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3990682" y="1172176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3971632" y="1169795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6990955" y="5535000"/>
            <a:ext cx="1109264" cy="118741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6"/>
          <p:cNvSpPr/>
          <p:nvPr userDrawn="1"/>
        </p:nvSpPr>
        <p:spPr>
          <a:xfrm flipH="1" flipV="1">
            <a:off x="1466849" y="-1525501"/>
            <a:ext cx="6619411" cy="707536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95579"/>
              <a:gd name="connsiteY0" fmla="*/ 0 h 4377690"/>
              <a:gd name="connsiteX1" fmla="*/ 4095579 w 4095579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9" h="4377690">
                <a:moveTo>
                  <a:pt x="0" y="0"/>
                </a:moveTo>
                <a:lnTo>
                  <a:pt x="4095579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9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85" r="192"/>
          <a:stretch>
            <a:fillRect/>
          </a:stretch>
        </p:blipFill>
        <p:spPr>
          <a:xfrm>
            <a:off x="3986277" y="1169795"/>
            <a:ext cx="8104123" cy="4380071"/>
          </a:xfrm>
          <a:custGeom>
            <a:avLst/>
            <a:gdLst>
              <a:gd name="connsiteX0" fmla="*/ 0 w 8099718"/>
              <a:gd name="connsiteY0" fmla="*/ 0 h 4377690"/>
              <a:gd name="connsiteX1" fmla="*/ 8099718 w 8099718"/>
              <a:gd name="connsiteY1" fmla="*/ 91440 h 4377690"/>
              <a:gd name="connsiteX2" fmla="*/ 4095579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0"/>
                </a:moveTo>
                <a:lnTo>
                  <a:pt x="8099718" y="91440"/>
                </a:lnTo>
                <a:lnTo>
                  <a:pt x="4095579" y="4377690"/>
                </a:lnTo>
                <a:close/>
              </a:path>
            </a:pathLst>
          </a:custGeom>
        </p:spPr>
      </p:pic>
      <p:sp>
        <p:nvSpPr>
          <p:cNvPr id="6" name="等腰三角形 5"/>
          <p:cNvSpPr/>
          <p:nvPr userDrawn="1"/>
        </p:nvSpPr>
        <p:spPr>
          <a:xfrm flipH="1">
            <a:off x="3563386" y="1169795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3990682" y="1172176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3971632" y="1169795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6990955" y="5535000"/>
            <a:ext cx="1109264" cy="118741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6"/>
          <p:cNvSpPr/>
          <p:nvPr userDrawn="1"/>
        </p:nvSpPr>
        <p:spPr>
          <a:xfrm flipH="1" flipV="1">
            <a:off x="1466849" y="-1525501"/>
            <a:ext cx="6619411" cy="707536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95579"/>
              <a:gd name="connsiteY0" fmla="*/ 0 h 4377690"/>
              <a:gd name="connsiteX1" fmla="*/ 4095579 w 4095579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9" h="4377690">
                <a:moveTo>
                  <a:pt x="0" y="0"/>
                </a:moveTo>
                <a:lnTo>
                  <a:pt x="4095579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8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5436222" y="1187417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2264773" y="1189798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V="1">
            <a:off x="4440827" y="1187417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534670" y="5567487"/>
            <a:ext cx="1205967" cy="1290932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10331450" y="3429000"/>
            <a:ext cx="1860551" cy="2216150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007237" y="3352800"/>
            <a:ext cx="2243483" cy="2409820"/>
            <a:chOff x="9969138" y="3352800"/>
            <a:chExt cx="2243482" cy="2409820"/>
          </a:xfrm>
        </p:grpSpPr>
        <p:sp>
          <p:nvSpPr>
            <p:cNvPr id="12" name="等腰三角形 6"/>
            <p:cNvSpPr/>
            <p:nvPr/>
          </p:nvSpPr>
          <p:spPr>
            <a:xfrm flipV="1">
              <a:off x="9969138" y="3352800"/>
              <a:ext cx="2243482" cy="2398016"/>
            </a:xfrm>
            <a:custGeom>
              <a:avLst/>
              <a:gdLst>
                <a:gd name="connsiteX0" fmla="*/ 0 w 8008278"/>
                <a:gd name="connsiteY0" fmla="*/ 4286250 h 4286250"/>
                <a:gd name="connsiteX1" fmla="*/ 4004139 w 8008278"/>
                <a:gd name="connsiteY1" fmla="*/ 0 h 4286250"/>
                <a:gd name="connsiteX2" fmla="*/ 8008278 w 8008278"/>
                <a:gd name="connsiteY2" fmla="*/ 4286250 h 4286250"/>
                <a:gd name="connsiteX3" fmla="*/ 0 w 8008278"/>
                <a:gd name="connsiteY3" fmla="*/ 4286250 h 4286250"/>
                <a:gd name="connsiteX0" fmla="*/ 8008278 w 8099718"/>
                <a:gd name="connsiteY0" fmla="*/ 4286250 h 4377690"/>
                <a:gd name="connsiteX1" fmla="*/ 0 w 8099718"/>
                <a:gd name="connsiteY1" fmla="*/ 4286250 h 4377690"/>
                <a:gd name="connsiteX2" fmla="*/ 4004139 w 8099718"/>
                <a:gd name="connsiteY2" fmla="*/ 0 h 4377690"/>
                <a:gd name="connsiteX3" fmla="*/ 8099718 w 8099718"/>
                <a:gd name="connsiteY3" fmla="*/ 4377690 h 4377690"/>
                <a:gd name="connsiteX0" fmla="*/ 7455828 w 8099718"/>
                <a:gd name="connsiteY0" fmla="*/ 4648200 h 4648200"/>
                <a:gd name="connsiteX1" fmla="*/ 0 w 8099718"/>
                <a:gd name="connsiteY1" fmla="*/ 4286250 h 4648200"/>
                <a:gd name="connsiteX2" fmla="*/ 4004139 w 8099718"/>
                <a:gd name="connsiteY2" fmla="*/ 0 h 4648200"/>
                <a:gd name="connsiteX3" fmla="*/ 8099718 w 8099718"/>
                <a:gd name="connsiteY3" fmla="*/ 4377690 h 4648200"/>
                <a:gd name="connsiteX0" fmla="*/ 0 w 8099718"/>
                <a:gd name="connsiteY0" fmla="*/ 4286250 h 4377690"/>
                <a:gd name="connsiteX1" fmla="*/ 4004139 w 8099718"/>
                <a:gd name="connsiteY1" fmla="*/ 0 h 4377690"/>
                <a:gd name="connsiteX2" fmla="*/ 8099718 w 8099718"/>
                <a:gd name="connsiteY2" fmla="*/ 4377690 h 4377690"/>
                <a:gd name="connsiteX0" fmla="*/ 0 w 4095579"/>
                <a:gd name="connsiteY0" fmla="*/ 0 h 4377690"/>
                <a:gd name="connsiteX1" fmla="*/ 4095579 w 4095579"/>
                <a:gd name="connsiteY1" fmla="*/ 4377690 h 437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579" h="4377690">
                  <a:moveTo>
                    <a:pt x="0" y="0"/>
                  </a:moveTo>
                  <a:lnTo>
                    <a:pt x="4095579" y="4377690"/>
                  </a:lnTo>
                </a:path>
              </a:pathLst>
            </a:custGeom>
            <a:noFill/>
            <a:ln>
              <a:solidFill>
                <a:srgbClr val="E6C34B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991725" y="5762620"/>
              <a:ext cx="2200275" cy="0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77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flipH="1">
            <a:off x="4858786" y="804458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5286082" y="806839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5267032" y="804458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V="1">
            <a:off x="293488" y="4083615"/>
            <a:ext cx="2431615" cy="2602934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39407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flipV="1">
            <a:off x="9380221" y="5184736"/>
            <a:ext cx="1563135" cy="167326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8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flipH="1" flipV="1">
            <a:off x="10306050" y="772885"/>
            <a:ext cx="1885949" cy="1529444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341914" y="772885"/>
            <a:ext cx="6809015" cy="0"/>
          </a:xfrm>
          <a:prstGeom prst="line">
            <a:avLst/>
          </a:prstGeom>
          <a:ln w="12700">
            <a:solidFill>
              <a:srgbClr val="E6C34B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4868636" y="800100"/>
            <a:ext cx="5255077" cy="525507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6"/>
          <p:cNvSpPr/>
          <p:nvPr userDrawn="1"/>
        </p:nvSpPr>
        <p:spPr>
          <a:xfrm flipV="1">
            <a:off x="293489" y="4502718"/>
            <a:ext cx="1454349" cy="155681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43598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8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/>
          <p:nvPr userDrawn="1"/>
        </p:nvSpPr>
        <p:spPr>
          <a:xfrm flipH="1" flipV="1">
            <a:off x="64770" y="251460"/>
            <a:ext cx="3705519" cy="2002738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2" y="0"/>
            <a:ext cx="881415" cy="400114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771901" y="294595"/>
            <a:ext cx="842010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535680" y="539521"/>
            <a:ext cx="865632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6"/>
          <p:cNvSpPr/>
          <p:nvPr userDrawn="1"/>
        </p:nvSpPr>
        <p:spPr>
          <a:xfrm flipH="1" flipV="1">
            <a:off x="1393362" y="2339607"/>
            <a:ext cx="3478676" cy="371829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-1 w 4095578"/>
              <a:gd name="connsiteY0" fmla="*/ 0 h 4377690"/>
              <a:gd name="connsiteX1" fmla="*/ 4095578 w 4095578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8" h="4377690">
                <a:moveTo>
                  <a:pt x="-1" y="0"/>
                </a:moveTo>
                <a:lnTo>
                  <a:pt x="4095578" y="437769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H="1">
            <a:off x="6909709" y="1094014"/>
            <a:ext cx="5282292" cy="5282292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5400000">
            <a:off x="-563336" y="563338"/>
            <a:ext cx="2498270" cy="1371599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flipH="1">
            <a:off x="11653156" y="1094016"/>
            <a:ext cx="538843" cy="538843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4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7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91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5436222" y="1187417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2264773" y="1189798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V="1">
            <a:off x="4440827" y="1187417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534670" y="5567487"/>
            <a:ext cx="1205967" cy="1290932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10331450" y="3429000"/>
            <a:ext cx="1860551" cy="2216150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007237" y="3352800"/>
            <a:ext cx="2243483" cy="2409820"/>
            <a:chOff x="9969138" y="3352800"/>
            <a:chExt cx="2243482" cy="2409820"/>
          </a:xfrm>
        </p:grpSpPr>
        <p:sp>
          <p:nvSpPr>
            <p:cNvPr id="12" name="等腰三角形 6"/>
            <p:cNvSpPr/>
            <p:nvPr/>
          </p:nvSpPr>
          <p:spPr>
            <a:xfrm flipV="1">
              <a:off x="9969138" y="3352800"/>
              <a:ext cx="2243482" cy="2398016"/>
            </a:xfrm>
            <a:custGeom>
              <a:avLst/>
              <a:gdLst>
                <a:gd name="connsiteX0" fmla="*/ 0 w 8008278"/>
                <a:gd name="connsiteY0" fmla="*/ 4286250 h 4286250"/>
                <a:gd name="connsiteX1" fmla="*/ 4004139 w 8008278"/>
                <a:gd name="connsiteY1" fmla="*/ 0 h 4286250"/>
                <a:gd name="connsiteX2" fmla="*/ 8008278 w 8008278"/>
                <a:gd name="connsiteY2" fmla="*/ 4286250 h 4286250"/>
                <a:gd name="connsiteX3" fmla="*/ 0 w 8008278"/>
                <a:gd name="connsiteY3" fmla="*/ 4286250 h 4286250"/>
                <a:gd name="connsiteX0" fmla="*/ 8008278 w 8099718"/>
                <a:gd name="connsiteY0" fmla="*/ 4286250 h 4377690"/>
                <a:gd name="connsiteX1" fmla="*/ 0 w 8099718"/>
                <a:gd name="connsiteY1" fmla="*/ 4286250 h 4377690"/>
                <a:gd name="connsiteX2" fmla="*/ 4004139 w 8099718"/>
                <a:gd name="connsiteY2" fmla="*/ 0 h 4377690"/>
                <a:gd name="connsiteX3" fmla="*/ 8099718 w 8099718"/>
                <a:gd name="connsiteY3" fmla="*/ 4377690 h 4377690"/>
                <a:gd name="connsiteX0" fmla="*/ 7455828 w 8099718"/>
                <a:gd name="connsiteY0" fmla="*/ 4648200 h 4648200"/>
                <a:gd name="connsiteX1" fmla="*/ 0 w 8099718"/>
                <a:gd name="connsiteY1" fmla="*/ 4286250 h 4648200"/>
                <a:gd name="connsiteX2" fmla="*/ 4004139 w 8099718"/>
                <a:gd name="connsiteY2" fmla="*/ 0 h 4648200"/>
                <a:gd name="connsiteX3" fmla="*/ 8099718 w 8099718"/>
                <a:gd name="connsiteY3" fmla="*/ 4377690 h 4648200"/>
                <a:gd name="connsiteX0" fmla="*/ 0 w 8099718"/>
                <a:gd name="connsiteY0" fmla="*/ 4286250 h 4377690"/>
                <a:gd name="connsiteX1" fmla="*/ 4004139 w 8099718"/>
                <a:gd name="connsiteY1" fmla="*/ 0 h 4377690"/>
                <a:gd name="connsiteX2" fmla="*/ 8099718 w 8099718"/>
                <a:gd name="connsiteY2" fmla="*/ 4377690 h 4377690"/>
                <a:gd name="connsiteX0" fmla="*/ 0 w 4095579"/>
                <a:gd name="connsiteY0" fmla="*/ 0 h 4377690"/>
                <a:gd name="connsiteX1" fmla="*/ 4095579 w 4095579"/>
                <a:gd name="connsiteY1" fmla="*/ 4377690 h 437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579" h="4377690">
                  <a:moveTo>
                    <a:pt x="0" y="0"/>
                  </a:moveTo>
                  <a:lnTo>
                    <a:pt x="4095579" y="4377690"/>
                  </a:lnTo>
                </a:path>
              </a:pathLst>
            </a:custGeom>
            <a:noFill/>
            <a:ln>
              <a:solidFill>
                <a:srgbClr val="E6C34B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991725" y="5762620"/>
              <a:ext cx="2200275" cy="0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42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0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0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15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8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18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5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2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9282145" y="418681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1581150" y="421062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514725"/>
            <a:ext cx="1584000" cy="0"/>
          </a:xfrm>
          <a:prstGeom prst="line">
            <a:avLst/>
          </a:prstGeom>
          <a:ln w="12700">
            <a:solidFill>
              <a:srgbClr val="E6C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 flipV="1">
            <a:off x="8286751" y="418681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39407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等腰三角形 6"/>
          <p:cNvSpPr/>
          <p:nvPr userDrawn="1"/>
        </p:nvSpPr>
        <p:spPr>
          <a:xfrm flipV="1">
            <a:off x="293488" y="4083619"/>
            <a:ext cx="2609371" cy="2793213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6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85" r="192"/>
          <a:stretch>
            <a:fillRect/>
          </a:stretch>
        </p:blipFill>
        <p:spPr>
          <a:xfrm>
            <a:off x="3986277" y="1169795"/>
            <a:ext cx="8104123" cy="4380071"/>
          </a:xfrm>
          <a:custGeom>
            <a:avLst/>
            <a:gdLst>
              <a:gd name="connsiteX0" fmla="*/ 0 w 8099718"/>
              <a:gd name="connsiteY0" fmla="*/ 0 h 4377690"/>
              <a:gd name="connsiteX1" fmla="*/ 8099718 w 8099718"/>
              <a:gd name="connsiteY1" fmla="*/ 91440 h 4377690"/>
              <a:gd name="connsiteX2" fmla="*/ 4095579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0"/>
                </a:moveTo>
                <a:lnTo>
                  <a:pt x="8099718" y="91440"/>
                </a:lnTo>
                <a:lnTo>
                  <a:pt x="4095579" y="4377690"/>
                </a:lnTo>
                <a:close/>
              </a:path>
            </a:pathLst>
          </a:custGeom>
        </p:spPr>
      </p:pic>
      <p:sp>
        <p:nvSpPr>
          <p:cNvPr id="6" name="等腰三角形 5"/>
          <p:cNvSpPr/>
          <p:nvPr userDrawn="1"/>
        </p:nvSpPr>
        <p:spPr>
          <a:xfrm flipH="1">
            <a:off x="3563386" y="1169795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3990682" y="1172176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3971632" y="1169795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6990955" y="5535000"/>
            <a:ext cx="1109264" cy="118741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6"/>
          <p:cNvSpPr/>
          <p:nvPr userDrawn="1"/>
        </p:nvSpPr>
        <p:spPr>
          <a:xfrm flipH="1" flipV="1">
            <a:off x="1466849" y="-1525501"/>
            <a:ext cx="6619411" cy="707536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95579"/>
              <a:gd name="connsiteY0" fmla="*/ 0 h 4377690"/>
              <a:gd name="connsiteX1" fmla="*/ 4095579 w 4095579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9" h="4377690">
                <a:moveTo>
                  <a:pt x="0" y="0"/>
                </a:moveTo>
                <a:lnTo>
                  <a:pt x="4095579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0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flipH="1">
            <a:off x="4858786" y="804458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5286082" y="806839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5267032" y="804458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V="1">
            <a:off x="293488" y="4083615"/>
            <a:ext cx="2431615" cy="2602934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39407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flipV="1">
            <a:off x="9380221" y="5184736"/>
            <a:ext cx="1563135" cy="167326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7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5436222" y="1187417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2264773" y="1189798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V="1">
            <a:off x="4440827" y="1187417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534670" y="5567487"/>
            <a:ext cx="1205967" cy="1290932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10331450" y="3429000"/>
            <a:ext cx="1860551" cy="2216150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007237" y="3352800"/>
            <a:ext cx="2243483" cy="2409820"/>
            <a:chOff x="9969138" y="3352800"/>
            <a:chExt cx="2243482" cy="2409820"/>
          </a:xfrm>
        </p:grpSpPr>
        <p:sp>
          <p:nvSpPr>
            <p:cNvPr id="12" name="等腰三角形 6"/>
            <p:cNvSpPr/>
            <p:nvPr/>
          </p:nvSpPr>
          <p:spPr>
            <a:xfrm flipV="1">
              <a:off x="9969138" y="3352800"/>
              <a:ext cx="2243482" cy="2398016"/>
            </a:xfrm>
            <a:custGeom>
              <a:avLst/>
              <a:gdLst>
                <a:gd name="connsiteX0" fmla="*/ 0 w 8008278"/>
                <a:gd name="connsiteY0" fmla="*/ 4286250 h 4286250"/>
                <a:gd name="connsiteX1" fmla="*/ 4004139 w 8008278"/>
                <a:gd name="connsiteY1" fmla="*/ 0 h 4286250"/>
                <a:gd name="connsiteX2" fmla="*/ 8008278 w 8008278"/>
                <a:gd name="connsiteY2" fmla="*/ 4286250 h 4286250"/>
                <a:gd name="connsiteX3" fmla="*/ 0 w 8008278"/>
                <a:gd name="connsiteY3" fmla="*/ 4286250 h 4286250"/>
                <a:gd name="connsiteX0" fmla="*/ 8008278 w 8099718"/>
                <a:gd name="connsiteY0" fmla="*/ 4286250 h 4377690"/>
                <a:gd name="connsiteX1" fmla="*/ 0 w 8099718"/>
                <a:gd name="connsiteY1" fmla="*/ 4286250 h 4377690"/>
                <a:gd name="connsiteX2" fmla="*/ 4004139 w 8099718"/>
                <a:gd name="connsiteY2" fmla="*/ 0 h 4377690"/>
                <a:gd name="connsiteX3" fmla="*/ 8099718 w 8099718"/>
                <a:gd name="connsiteY3" fmla="*/ 4377690 h 4377690"/>
                <a:gd name="connsiteX0" fmla="*/ 7455828 w 8099718"/>
                <a:gd name="connsiteY0" fmla="*/ 4648200 h 4648200"/>
                <a:gd name="connsiteX1" fmla="*/ 0 w 8099718"/>
                <a:gd name="connsiteY1" fmla="*/ 4286250 h 4648200"/>
                <a:gd name="connsiteX2" fmla="*/ 4004139 w 8099718"/>
                <a:gd name="connsiteY2" fmla="*/ 0 h 4648200"/>
                <a:gd name="connsiteX3" fmla="*/ 8099718 w 8099718"/>
                <a:gd name="connsiteY3" fmla="*/ 4377690 h 4648200"/>
                <a:gd name="connsiteX0" fmla="*/ 0 w 8099718"/>
                <a:gd name="connsiteY0" fmla="*/ 4286250 h 4377690"/>
                <a:gd name="connsiteX1" fmla="*/ 4004139 w 8099718"/>
                <a:gd name="connsiteY1" fmla="*/ 0 h 4377690"/>
                <a:gd name="connsiteX2" fmla="*/ 8099718 w 8099718"/>
                <a:gd name="connsiteY2" fmla="*/ 4377690 h 4377690"/>
                <a:gd name="connsiteX0" fmla="*/ 0 w 4095579"/>
                <a:gd name="connsiteY0" fmla="*/ 0 h 4377690"/>
                <a:gd name="connsiteX1" fmla="*/ 4095579 w 4095579"/>
                <a:gd name="connsiteY1" fmla="*/ 4377690 h 437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579" h="4377690">
                  <a:moveTo>
                    <a:pt x="0" y="0"/>
                  </a:moveTo>
                  <a:lnTo>
                    <a:pt x="4095579" y="4377690"/>
                  </a:lnTo>
                </a:path>
              </a:pathLst>
            </a:custGeom>
            <a:noFill/>
            <a:ln>
              <a:solidFill>
                <a:srgbClr val="E6C34B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991725" y="5762620"/>
              <a:ext cx="2200275" cy="0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flipH="1">
            <a:off x="4858786" y="804458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5286082" y="806839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5267032" y="804458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V="1">
            <a:off x="293488" y="4083615"/>
            <a:ext cx="2431615" cy="2602934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39407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flipV="1">
            <a:off x="9380221" y="5184736"/>
            <a:ext cx="1563135" cy="167326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flipH="1" flipV="1">
            <a:off x="10306050" y="772885"/>
            <a:ext cx="1885949" cy="1529444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341914" y="772885"/>
            <a:ext cx="6809015" cy="0"/>
          </a:xfrm>
          <a:prstGeom prst="line">
            <a:avLst/>
          </a:prstGeom>
          <a:ln w="12700">
            <a:solidFill>
              <a:srgbClr val="E6C34B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4868636" y="800100"/>
            <a:ext cx="5255077" cy="525507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6"/>
          <p:cNvSpPr/>
          <p:nvPr userDrawn="1"/>
        </p:nvSpPr>
        <p:spPr>
          <a:xfrm flipV="1">
            <a:off x="293489" y="4502718"/>
            <a:ext cx="1454349" cy="155681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43598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4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/>
          <p:nvPr userDrawn="1"/>
        </p:nvSpPr>
        <p:spPr>
          <a:xfrm flipH="1" flipV="1">
            <a:off x="64770" y="251460"/>
            <a:ext cx="3705519" cy="2002738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2" y="0"/>
            <a:ext cx="881415" cy="400114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771901" y="294595"/>
            <a:ext cx="842010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535680" y="539521"/>
            <a:ext cx="865632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6"/>
          <p:cNvSpPr/>
          <p:nvPr userDrawn="1"/>
        </p:nvSpPr>
        <p:spPr>
          <a:xfrm flipH="1" flipV="1">
            <a:off x="1393362" y="2339607"/>
            <a:ext cx="3478676" cy="371829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-1 w 4095578"/>
              <a:gd name="connsiteY0" fmla="*/ 0 h 4377690"/>
              <a:gd name="connsiteX1" fmla="*/ 4095578 w 4095578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8" h="4377690">
                <a:moveTo>
                  <a:pt x="-1" y="0"/>
                </a:moveTo>
                <a:lnTo>
                  <a:pt x="4095578" y="437769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0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H="1">
            <a:off x="6909709" y="1094014"/>
            <a:ext cx="5282292" cy="5282292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5400000">
            <a:off x="-563336" y="563338"/>
            <a:ext cx="2498270" cy="1371599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flipH="1">
            <a:off x="11653156" y="1094016"/>
            <a:ext cx="538843" cy="538843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9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9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804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34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3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flipH="1" flipV="1">
            <a:off x="10306050" y="772885"/>
            <a:ext cx="1885949" cy="1529444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341914" y="772885"/>
            <a:ext cx="6809015" cy="0"/>
          </a:xfrm>
          <a:prstGeom prst="line">
            <a:avLst/>
          </a:prstGeom>
          <a:ln w="12700">
            <a:solidFill>
              <a:srgbClr val="E6C34B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4868636" y="800100"/>
            <a:ext cx="5255077" cy="525507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6"/>
          <p:cNvSpPr/>
          <p:nvPr userDrawn="1"/>
        </p:nvSpPr>
        <p:spPr>
          <a:xfrm flipV="1">
            <a:off x="293489" y="4502718"/>
            <a:ext cx="1454349" cy="155681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43598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7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82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10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2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447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334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6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/>
          <p:nvPr userDrawn="1"/>
        </p:nvSpPr>
        <p:spPr>
          <a:xfrm flipH="1" flipV="1">
            <a:off x="64770" y="251460"/>
            <a:ext cx="3705519" cy="2002738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2" y="0"/>
            <a:ext cx="881415" cy="400114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771901" y="294595"/>
            <a:ext cx="842010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535680" y="539521"/>
            <a:ext cx="865632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6"/>
          <p:cNvSpPr/>
          <p:nvPr userDrawn="1"/>
        </p:nvSpPr>
        <p:spPr>
          <a:xfrm flipH="1" flipV="1">
            <a:off x="1393362" y="2339607"/>
            <a:ext cx="3478676" cy="371829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-1 w 4095578"/>
              <a:gd name="connsiteY0" fmla="*/ 0 h 4377690"/>
              <a:gd name="connsiteX1" fmla="*/ 4095578 w 4095578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8" h="4377690">
                <a:moveTo>
                  <a:pt x="-1" y="0"/>
                </a:moveTo>
                <a:lnTo>
                  <a:pt x="4095578" y="437769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H="1">
            <a:off x="6909709" y="1094014"/>
            <a:ext cx="5282292" cy="5282292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5400000">
            <a:off x="-563336" y="563338"/>
            <a:ext cx="2498270" cy="1371599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flipH="1">
            <a:off x="11653156" y="1094016"/>
            <a:ext cx="538843" cy="538843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6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6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1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E34F-0F62-41D6-8D9F-1CEBA932CF69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4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8128013" y="0"/>
            <a:ext cx="1828803" cy="914400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9480564" y="0"/>
            <a:ext cx="1181101" cy="590550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092334" y="4901085"/>
            <a:ext cx="1099668" cy="109966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3237" y="1471179"/>
            <a:ext cx="97837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 smtClean="0">
                <a:solidFill>
                  <a:srgbClr val="E6C34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强化学习</a:t>
            </a:r>
            <a:endParaRPr lang="en-US" altLang="zh-CN" sz="6000" dirty="0" smtClean="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altLang="zh-CN" sz="60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Reinforcement Learning</a:t>
            </a:r>
            <a:endParaRPr lang="en-US" altLang="zh-CN" sz="6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3238" y="0"/>
            <a:ext cx="1944527" cy="525780"/>
          </a:xfrm>
          <a:prstGeom prst="rect">
            <a:avLst/>
          </a:prstGeom>
          <a:solidFill>
            <a:srgbClr val="E6C34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3239" y="88643"/>
            <a:ext cx="1887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endParaRPr lang="en-US" altLang="zh-CN" dirty="0">
              <a:solidFill>
                <a:srgbClr val="36363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03238" y="3946120"/>
            <a:ext cx="52959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624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603265" y="1"/>
            <a:ext cx="762039" cy="381019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97950" y="1443695"/>
            <a:ext cx="1192703" cy="3498012"/>
          </a:xfrm>
          <a:prstGeom prst="rect">
            <a:avLst/>
          </a:pr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97950" y="2394287"/>
            <a:ext cx="3726611" cy="2242867"/>
          </a:xfrm>
          <a:prstGeom prst="rect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8377261" y="2937708"/>
            <a:ext cx="21132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MDP</a:t>
            </a:r>
            <a:r>
              <a:rPr lang="zh-CN" alt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最优策略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65304" y="2022417"/>
            <a:ext cx="0" cy="743740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24" y="2793240"/>
            <a:ext cx="5318505" cy="12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5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等腰三角形 59"/>
          <p:cNvSpPr/>
          <p:nvPr/>
        </p:nvSpPr>
        <p:spPr>
          <a:xfrm rot="5400000">
            <a:off x="-120277" y="120279"/>
            <a:ext cx="533401" cy="292848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3" y="1971217"/>
            <a:ext cx="5026251" cy="2910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83" y="932275"/>
            <a:ext cx="6945554" cy="49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25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83722" y="5244861"/>
            <a:ext cx="110245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929748" y="5519964"/>
            <a:ext cx="6332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Q-Learning</a:t>
            </a:r>
            <a:endParaRPr lang="en-US" altLang="zh-CN" sz="2800" dirty="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2" y="399941"/>
            <a:ext cx="2845813" cy="1908920"/>
          </a:xfrm>
          <a:prstGeom prst="rect">
            <a:avLst/>
          </a:prstGeom>
        </p:spPr>
      </p:pic>
      <p:pic>
        <p:nvPicPr>
          <p:cNvPr id="2050" name="Picture 2" descr="http://mnemstudio.org/ai/path/images/q_matrix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2" y="2695079"/>
            <a:ext cx="2845813" cy="227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611880" y="1953960"/>
            <a:ext cx="8580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altLang="zh-CN" dirty="0" smtClean="0">
                <a:solidFill>
                  <a:schemeClr val="bg1"/>
                </a:solidFill>
              </a:rPr>
              <a:t>Q(1</a:t>
            </a:r>
            <a:r>
              <a:rPr lang="pt-BR" altLang="zh-CN" dirty="0">
                <a:solidFill>
                  <a:schemeClr val="bg1"/>
                </a:solidFill>
              </a:rPr>
              <a:t>, 5) = 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pt-BR" altLang="zh-CN" dirty="0" smtClean="0">
                <a:solidFill>
                  <a:schemeClr val="bg1"/>
                </a:solidFill>
              </a:rPr>
              <a:t>(1</a:t>
            </a:r>
            <a:r>
              <a:rPr lang="pt-BR" altLang="zh-CN" dirty="0">
                <a:solidFill>
                  <a:schemeClr val="bg1"/>
                </a:solidFill>
              </a:rPr>
              <a:t>, 5) + 0.8 * </a:t>
            </a:r>
            <a:r>
              <a:rPr lang="en-US" altLang="zh-CN" dirty="0" smtClean="0">
                <a:solidFill>
                  <a:schemeClr val="bg1"/>
                </a:solidFill>
              </a:rPr>
              <a:t>[ R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pt-BR" altLang="zh-CN" dirty="0" smtClean="0">
                <a:solidFill>
                  <a:schemeClr val="bg1"/>
                </a:solidFill>
              </a:rPr>
              <a:t>Max[Q(5</a:t>
            </a:r>
            <a:r>
              <a:rPr lang="pt-BR" altLang="zh-CN" dirty="0">
                <a:solidFill>
                  <a:schemeClr val="bg1"/>
                </a:solidFill>
              </a:rPr>
              <a:t>, 1), Q(5, 4), Q(5, 5)] </a:t>
            </a:r>
            <a:r>
              <a:rPr lang="pt-BR" altLang="zh-CN" dirty="0" smtClean="0">
                <a:solidFill>
                  <a:schemeClr val="bg1"/>
                </a:solidFill>
              </a:rPr>
              <a:t>= 0 + 0.8 * [100 + 0] = 80</a:t>
            </a:r>
            <a:endParaRPr lang="pt-BR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pt-BR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pt-BR" altLang="zh-CN" dirty="0" smtClean="0">
                <a:solidFill>
                  <a:schemeClr val="bg1"/>
                </a:solidFill>
              </a:rPr>
              <a:t>Q(3, 1) = </a:t>
            </a:r>
            <a:r>
              <a:rPr lang="en-US" altLang="zh-CN" dirty="0">
                <a:solidFill>
                  <a:schemeClr val="bg1"/>
                </a:solidFill>
              </a:rPr>
              <a:t>Q</a:t>
            </a:r>
            <a:r>
              <a:rPr lang="pt-BR" altLang="zh-CN" dirty="0" smtClean="0">
                <a:solidFill>
                  <a:schemeClr val="bg1"/>
                </a:solidFill>
              </a:rPr>
              <a:t>(3, 1) </a:t>
            </a:r>
            <a:r>
              <a:rPr lang="pt-BR" altLang="zh-CN" dirty="0">
                <a:solidFill>
                  <a:schemeClr val="bg1"/>
                </a:solidFill>
              </a:rPr>
              <a:t>+ 0.8 * </a:t>
            </a:r>
            <a:r>
              <a:rPr lang="en-US" altLang="zh-CN" dirty="0">
                <a:solidFill>
                  <a:schemeClr val="bg1"/>
                </a:solidFill>
              </a:rPr>
              <a:t>[ R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pt-BR" altLang="zh-CN" dirty="0" smtClean="0">
                <a:solidFill>
                  <a:schemeClr val="bg1"/>
                </a:solidFill>
              </a:rPr>
              <a:t>Max[Q(1, 3), Q(1, </a:t>
            </a:r>
            <a:r>
              <a:rPr lang="pt-BR" altLang="zh-CN" dirty="0">
                <a:solidFill>
                  <a:schemeClr val="bg1"/>
                </a:solidFill>
              </a:rPr>
              <a:t>5)] </a:t>
            </a:r>
            <a:r>
              <a:rPr lang="pt-BR" altLang="zh-CN" dirty="0" smtClean="0">
                <a:solidFill>
                  <a:schemeClr val="bg1"/>
                </a:solidFill>
              </a:rPr>
              <a:t>= 0 + 0.8 * (0 + 80) = 64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Q(1, 5) = Q(1, 5) </a:t>
            </a:r>
            <a:r>
              <a:rPr lang="pt-BR" altLang="zh-CN" dirty="0">
                <a:solidFill>
                  <a:schemeClr val="bg1"/>
                </a:solidFill>
              </a:rPr>
              <a:t>+ 0.8 * </a:t>
            </a:r>
            <a:r>
              <a:rPr lang="en-US" altLang="zh-CN" dirty="0">
                <a:solidFill>
                  <a:schemeClr val="bg1"/>
                </a:solidFill>
              </a:rPr>
              <a:t>[ R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pt-BR" altLang="zh-CN" dirty="0" smtClean="0">
                <a:solidFill>
                  <a:schemeClr val="bg1"/>
                </a:solidFill>
              </a:rPr>
              <a:t>Max[Q(5, 1), Q(5, 4)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Q(5, 5)</a:t>
            </a:r>
            <a:r>
              <a:rPr lang="pt-BR" altLang="zh-CN" dirty="0" smtClean="0">
                <a:solidFill>
                  <a:schemeClr val="bg1"/>
                </a:solidFill>
              </a:rPr>
              <a:t>] = 80 + 0.8 *   </a:t>
            </a:r>
          </a:p>
          <a:p>
            <a:pPr algn="just"/>
            <a:r>
              <a:rPr lang="pt-BR" altLang="zh-CN" dirty="0">
                <a:solidFill>
                  <a:schemeClr val="bg1"/>
                </a:solidFill>
              </a:rPr>
              <a:t> </a:t>
            </a:r>
            <a:r>
              <a:rPr lang="pt-BR" altLang="zh-CN" dirty="0" smtClean="0">
                <a:solidFill>
                  <a:schemeClr val="bg1"/>
                </a:solidFill>
              </a:rPr>
              <a:t>                   (100 + 0) = 160 </a:t>
            </a:r>
          </a:p>
          <a:p>
            <a:pPr algn="just"/>
            <a:r>
              <a:rPr lang="pt-BR" altLang="zh-CN" dirty="0">
                <a:solidFill>
                  <a:schemeClr val="bg1"/>
                </a:solidFill>
              </a:rPr>
              <a:t>	</a:t>
            </a:r>
            <a:r>
              <a:rPr lang="pt-BR" altLang="zh-CN" dirty="0" smtClean="0">
                <a:solidFill>
                  <a:schemeClr val="bg1"/>
                </a:solidFill>
              </a:rPr>
              <a:t>............</a:t>
            </a:r>
          </a:p>
        </p:txBody>
      </p:sp>
      <p:sp>
        <p:nvSpPr>
          <p:cNvPr id="9" name="矩形 8"/>
          <p:cNvSpPr/>
          <p:nvPr/>
        </p:nvSpPr>
        <p:spPr>
          <a:xfrm>
            <a:off x="3078052" y="3313220"/>
            <a:ext cx="351484" cy="309094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 smtClean="0">
                <a:solidFill>
                  <a:schemeClr val="tx1"/>
                </a:solidFill>
                <a:latin typeface="+mn-ea"/>
              </a:rPr>
              <a:t>80</a:t>
            </a:r>
            <a:endParaRPr lang="zh-CN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9673" y="5519964"/>
            <a:ext cx="373909" cy="309094"/>
          </a:xfrm>
          <a:prstGeom prst="rect">
            <a:avLst/>
          </a:prstGeom>
          <a:solidFill>
            <a:srgbClr val="F8F8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latin typeface="+mn-ea"/>
              </a:rPr>
              <a:t>80</a:t>
            </a:r>
            <a:endParaRPr lang="zh-CN" altLang="en-US" sz="9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662" y="421314"/>
            <a:ext cx="7423619" cy="10096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78052" y="3313220"/>
            <a:ext cx="498521" cy="30909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n-ea"/>
              </a:rPr>
              <a:t>160</a:t>
            </a:r>
            <a:endParaRPr lang="zh-CN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8139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551805" y="0"/>
            <a:ext cx="0" cy="1190171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1638891" y="0"/>
            <a:ext cx="0" cy="711200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199167" y="328385"/>
            <a:ext cx="180000" cy="180000"/>
          </a:xfrm>
          <a:prstGeom prst="rect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645079" y="5984743"/>
            <a:ext cx="347139" cy="237331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063395" y="5949521"/>
            <a:ext cx="6832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82" y="1368393"/>
            <a:ext cx="4501451" cy="3679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33" y="1368393"/>
            <a:ext cx="5843789" cy="36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78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0620" y="875762"/>
            <a:ext cx="1990912" cy="1854558"/>
            <a:chOff x="635255" y="1683657"/>
            <a:chExt cx="1650054" cy="1650054"/>
          </a:xfrm>
        </p:grpSpPr>
        <p:sp>
          <p:nvSpPr>
            <p:cNvPr id="7" name="空心弧 6"/>
            <p:cNvSpPr/>
            <p:nvPr/>
          </p:nvSpPr>
          <p:spPr>
            <a:xfrm>
              <a:off x="635255" y="1683657"/>
              <a:ext cx="1650054" cy="1650054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rgbClr val="E6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89092" y="2093186"/>
              <a:ext cx="1142379" cy="914307"/>
              <a:chOff x="1365451" y="2427734"/>
              <a:chExt cx="1142379" cy="91430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66117" y="2427734"/>
                <a:ext cx="204456" cy="78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sz="4000" dirty="0">
                  <a:solidFill>
                    <a:srgbClr val="E6C34B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65451" y="2427734"/>
                <a:ext cx="1142379" cy="914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图像预处理</a:t>
                </a:r>
                <a:endPara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601531" y="2597643"/>
            <a:ext cx="1956534" cy="1897082"/>
            <a:chOff x="635255" y="1683657"/>
            <a:chExt cx="1650054" cy="1650054"/>
          </a:xfrm>
        </p:grpSpPr>
        <p:sp>
          <p:nvSpPr>
            <p:cNvPr id="12" name="空心弧 11"/>
            <p:cNvSpPr/>
            <p:nvPr/>
          </p:nvSpPr>
          <p:spPr>
            <a:xfrm>
              <a:off x="635255" y="1683657"/>
              <a:ext cx="1650054" cy="1650054"/>
            </a:xfrm>
            <a:prstGeom prst="blockArc">
              <a:avLst>
                <a:gd name="adj1" fmla="val 15650879"/>
                <a:gd name="adj2" fmla="val 10691500"/>
                <a:gd name="adj3" fmla="val 6227"/>
              </a:avLst>
            </a:prstGeom>
            <a:solidFill>
              <a:srgbClr val="E6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89758" y="2014876"/>
              <a:ext cx="1097668" cy="861782"/>
              <a:chOff x="1366117" y="2349424"/>
              <a:chExt cx="1097668" cy="86178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366117" y="2427734"/>
                <a:ext cx="204456" cy="78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sz="4000" dirty="0">
                  <a:solidFill>
                    <a:srgbClr val="E6C34B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99568" y="2349424"/>
                <a:ext cx="1064217" cy="829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车道</a:t>
                </a:r>
                <a:r>
                  <a:rPr lang="zh-CN" altLang="en-US" sz="28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线</a:t>
                </a:r>
                <a:endParaRPr lang="en-US" altLang="zh-CN" sz="28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28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识别</a:t>
                </a:r>
                <a:endPara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89970" y="4197709"/>
            <a:ext cx="1791133" cy="1971270"/>
            <a:chOff x="635255" y="1683657"/>
            <a:chExt cx="1650054" cy="1650054"/>
          </a:xfrm>
        </p:grpSpPr>
        <p:sp>
          <p:nvSpPr>
            <p:cNvPr id="17" name="空心弧 16"/>
            <p:cNvSpPr/>
            <p:nvPr/>
          </p:nvSpPr>
          <p:spPr>
            <a:xfrm>
              <a:off x="635255" y="1683657"/>
              <a:ext cx="1650054" cy="1650054"/>
            </a:xfrm>
            <a:prstGeom prst="blockArc">
              <a:avLst>
                <a:gd name="adj1" fmla="val 19498456"/>
                <a:gd name="adj2" fmla="val 10691500"/>
                <a:gd name="adj3" fmla="val 6227"/>
              </a:avLst>
            </a:prstGeom>
            <a:solidFill>
              <a:srgbClr val="E6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44431" y="2109366"/>
              <a:ext cx="831701" cy="798637"/>
              <a:chOff x="1520790" y="2443914"/>
              <a:chExt cx="831701" cy="79863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520790" y="2443914"/>
                <a:ext cx="831701" cy="798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rgbClr val="FFC000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行为</a:t>
                </a:r>
                <a:endParaRPr lang="en-US" altLang="zh-CN" sz="2800" b="1" dirty="0" smtClean="0">
                  <a:solidFill>
                    <a:srgbClr val="FFC000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2800" b="1" dirty="0" smtClean="0">
                    <a:solidFill>
                      <a:srgbClr val="FFC000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控制</a:t>
                </a:r>
                <a:endParaRPr lang="en-US" altLang="zh-CN" sz="2800" b="1" dirty="0">
                  <a:solidFill>
                    <a:srgbClr val="FFC000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23728" y="2724127"/>
                <a:ext cx="204456" cy="374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sz="16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等腰三角形 6"/>
          <p:cNvSpPr/>
          <p:nvPr/>
        </p:nvSpPr>
        <p:spPr>
          <a:xfrm flipH="1" flipV="1">
            <a:off x="6990955" y="5535000"/>
            <a:ext cx="1109264" cy="118741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6"/>
          <p:cNvSpPr/>
          <p:nvPr/>
        </p:nvSpPr>
        <p:spPr>
          <a:xfrm flipH="1" flipV="1">
            <a:off x="8961766" y="436108"/>
            <a:ext cx="4202141" cy="4498201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 w="6350"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477983" y="1550397"/>
            <a:ext cx="2381175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221683" y="1550397"/>
            <a:ext cx="2381175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49834" y="1550397"/>
            <a:ext cx="2381175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17600" y="1144692"/>
            <a:ext cx="310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E6C34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State1</a:t>
            </a:r>
            <a:endParaRPr lang="zh-CN" altLang="en-US" sz="1600" b="1" dirty="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89449" y="1176871"/>
            <a:ext cx="310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E6C34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State2</a:t>
            </a:r>
            <a:endParaRPr lang="zh-CN" altLang="en-US" sz="1600" b="1" dirty="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61299" y="1198511"/>
            <a:ext cx="310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E6C34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State3</a:t>
            </a:r>
            <a:endParaRPr lang="zh-CN" altLang="en-US" sz="1600" b="1" dirty="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1568448" y="4525700"/>
            <a:ext cx="22002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有两</a:t>
            </a:r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条车道线，回报函数值最大化</a:t>
            </a: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4940301" y="4490895"/>
            <a:ext cx="22002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有一条车道线，回报函数值中等</a:t>
            </a: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8315362" y="4490895"/>
            <a:ext cx="22002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无车道线，回报函数为</a:t>
            </a:r>
            <a:r>
              <a:rPr lang="en-US" altLang="zh-CN" sz="1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0</a:t>
            </a:r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或为负</a:t>
            </a: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7982" y="4175760"/>
            <a:ext cx="2381175" cy="110886"/>
          </a:xfrm>
          <a:prstGeom prst="rect">
            <a:avLst/>
          </a:prstGeom>
          <a:solidFill>
            <a:srgbClr val="E6C34B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49831" y="4175760"/>
            <a:ext cx="2381175" cy="110886"/>
          </a:xfrm>
          <a:prstGeom prst="rect">
            <a:avLst/>
          </a:prstGeom>
          <a:solidFill>
            <a:srgbClr val="E6C34B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221681" y="4175760"/>
            <a:ext cx="2381175" cy="110886"/>
          </a:xfrm>
          <a:prstGeom prst="rect">
            <a:avLst/>
          </a:prstGeom>
          <a:solidFill>
            <a:srgbClr val="E6C34B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7982" y="1907046"/>
            <a:ext cx="1097793" cy="95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784045" y="1907046"/>
            <a:ext cx="0" cy="9520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267644" y="1907046"/>
            <a:ext cx="0" cy="9520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49831" y="4175760"/>
            <a:ext cx="2381175" cy="110886"/>
          </a:xfrm>
          <a:prstGeom prst="rect">
            <a:avLst/>
          </a:prstGeom>
          <a:solidFill>
            <a:srgbClr val="E6C34B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49832" y="1907046"/>
            <a:ext cx="1151724" cy="95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5074276" y="1907046"/>
            <a:ext cx="377833" cy="9520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672034" y="1830001"/>
            <a:ext cx="930822" cy="94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93402" y="2960675"/>
            <a:ext cx="1097793" cy="95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8" idx="0"/>
          </p:cNvCxnSpPr>
          <p:nvPr/>
        </p:nvCxnSpPr>
        <p:spPr>
          <a:xfrm flipH="1">
            <a:off x="2466311" y="2960675"/>
            <a:ext cx="375988" cy="9520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083065" y="2960675"/>
            <a:ext cx="289202" cy="9520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59894" y="2867048"/>
            <a:ext cx="1151724" cy="95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6349285" y="2867048"/>
            <a:ext cx="491878" cy="9520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741212" y="2875619"/>
            <a:ext cx="930822" cy="94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8730814" y="3279791"/>
            <a:ext cx="941220" cy="34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877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412374" y="1244125"/>
            <a:ext cx="2425530" cy="1080000"/>
          </a:xfrm>
          <a:prstGeom prst="rect">
            <a:avLst/>
          </a:pr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State1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412374" y="2905499"/>
            <a:ext cx="2425530" cy="1080000"/>
          </a:xfrm>
          <a:prstGeom prst="rect">
            <a:avLst/>
          </a:pr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State2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1412374" y="4548868"/>
            <a:ext cx="2425530" cy="1080000"/>
          </a:xfrm>
          <a:prstGeom prst="rect">
            <a:avLst/>
          </a:pr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State3</a:t>
            </a:r>
            <a:endParaRPr lang="zh-CN" altLang="en-US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5704000" y="2034268"/>
            <a:ext cx="5486400" cy="25146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前进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左转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/>
              <a:t>右转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后退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/>
              <a:t>停止</a:t>
            </a:r>
            <a:endParaRPr lang="en-US" altLang="zh-CN" sz="2000" b="1" dirty="0" smtClean="0"/>
          </a:p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22" idx="3"/>
            <a:endCxn id="25" idx="1"/>
          </p:cNvCxnSpPr>
          <p:nvPr/>
        </p:nvCxnSpPr>
        <p:spPr>
          <a:xfrm>
            <a:off x="3837904" y="1784125"/>
            <a:ext cx="1866096" cy="150744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3"/>
          </p:cNvCxnSpPr>
          <p:nvPr/>
        </p:nvCxnSpPr>
        <p:spPr>
          <a:xfrm>
            <a:off x="3837904" y="3445499"/>
            <a:ext cx="186609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</p:cNvCxnSpPr>
          <p:nvPr/>
        </p:nvCxnSpPr>
        <p:spPr>
          <a:xfrm flipV="1">
            <a:off x="3837904" y="3599431"/>
            <a:ext cx="1866096" cy="1489437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0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7562851" y="1"/>
            <a:ext cx="2393965" cy="1196981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8626483" y="279396"/>
            <a:ext cx="2393965" cy="1196981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6"/>
          <p:cNvSpPr/>
          <p:nvPr/>
        </p:nvSpPr>
        <p:spPr>
          <a:xfrm flipV="1">
            <a:off x="212565" y="4396958"/>
            <a:ext cx="1053332" cy="112754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-174293" y="4293455"/>
            <a:ext cx="638377" cy="289788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554169" y="6396335"/>
            <a:ext cx="3241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Elva-Des</a:t>
            </a:r>
            <a:r>
              <a:rPr lang="en-US" altLang="zh-CN" sz="2400" dirty="0" smtClean="0">
                <a:solidFill>
                  <a:srgbClr val="E6C34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ign</a:t>
            </a:r>
            <a:endParaRPr lang="en-US" altLang="zh-CN" sz="2400" dirty="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3200" y="2021983"/>
            <a:ext cx="4584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谢 谢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4898220" y="2560326"/>
            <a:ext cx="6091263" cy="3135624"/>
            <a:chOff x="2359" y="2311"/>
            <a:chExt cx="3394" cy="1685"/>
          </a:xfrm>
          <a:solidFill>
            <a:schemeClr val="bg1">
              <a:lumMod val="65000"/>
            </a:schemeClr>
          </a:solidFill>
        </p:grpSpPr>
        <p:sp>
          <p:nvSpPr>
            <p:cNvPr id="3" name="Freeform 434"/>
            <p:cNvSpPr>
              <a:spLocks/>
            </p:cNvSpPr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435"/>
            <p:cNvSpPr>
              <a:spLocks/>
            </p:cNvSpPr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436"/>
            <p:cNvSpPr>
              <a:spLocks/>
            </p:cNvSpPr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37"/>
            <p:cNvSpPr>
              <a:spLocks/>
            </p:cNvSpPr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38"/>
            <p:cNvSpPr>
              <a:spLocks/>
            </p:cNvSpPr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0 h 1"/>
                <a:gd name="T2" fmla="*/ 2 w 3"/>
                <a:gd name="T3" fmla="*/ 0 h 1"/>
                <a:gd name="T4" fmla="*/ 3 w 3"/>
                <a:gd name="T5" fmla="*/ 0 h 1"/>
                <a:gd name="T6" fmla="*/ 2 w 3"/>
                <a:gd name="T7" fmla="*/ 0 h 1"/>
                <a:gd name="T8" fmla="*/ 0 w 3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39"/>
            <p:cNvSpPr>
              <a:spLocks/>
            </p:cNvSpPr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440"/>
            <p:cNvSpPr>
              <a:spLocks/>
            </p:cNvSpPr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41"/>
            <p:cNvSpPr>
              <a:spLocks/>
            </p:cNvSpPr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442"/>
            <p:cNvSpPr>
              <a:spLocks/>
            </p:cNvSpPr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43"/>
            <p:cNvSpPr>
              <a:spLocks/>
            </p:cNvSpPr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444"/>
            <p:cNvSpPr>
              <a:spLocks/>
            </p:cNvSpPr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445"/>
            <p:cNvSpPr>
              <a:spLocks/>
            </p:cNvSpPr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446"/>
            <p:cNvSpPr>
              <a:spLocks/>
            </p:cNvSpPr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447"/>
            <p:cNvSpPr>
              <a:spLocks/>
            </p:cNvSpPr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448"/>
            <p:cNvSpPr>
              <a:spLocks/>
            </p:cNvSpPr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449"/>
            <p:cNvSpPr>
              <a:spLocks/>
            </p:cNvSpPr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450"/>
            <p:cNvSpPr>
              <a:spLocks/>
            </p:cNvSpPr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51"/>
            <p:cNvSpPr>
              <a:spLocks/>
            </p:cNvSpPr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52"/>
            <p:cNvSpPr>
              <a:spLocks/>
            </p:cNvSpPr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53"/>
            <p:cNvSpPr>
              <a:spLocks/>
            </p:cNvSpPr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54"/>
            <p:cNvSpPr>
              <a:spLocks/>
            </p:cNvSpPr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455"/>
            <p:cNvSpPr>
              <a:spLocks/>
            </p:cNvSpPr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456"/>
            <p:cNvSpPr>
              <a:spLocks/>
            </p:cNvSpPr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457"/>
            <p:cNvSpPr>
              <a:spLocks/>
            </p:cNvSpPr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458"/>
            <p:cNvSpPr>
              <a:spLocks/>
            </p:cNvSpPr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459"/>
            <p:cNvSpPr>
              <a:spLocks/>
            </p:cNvSpPr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60"/>
            <p:cNvSpPr>
              <a:spLocks/>
            </p:cNvSpPr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61"/>
            <p:cNvSpPr>
              <a:spLocks/>
            </p:cNvSpPr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62"/>
            <p:cNvSpPr>
              <a:spLocks/>
            </p:cNvSpPr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63"/>
            <p:cNvSpPr>
              <a:spLocks/>
            </p:cNvSpPr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64"/>
            <p:cNvSpPr>
              <a:spLocks/>
            </p:cNvSpPr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65"/>
            <p:cNvSpPr>
              <a:spLocks/>
            </p:cNvSpPr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6"/>
            <p:cNvSpPr>
              <a:spLocks/>
            </p:cNvSpPr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67"/>
            <p:cNvSpPr>
              <a:spLocks/>
            </p:cNvSpPr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68"/>
            <p:cNvSpPr>
              <a:spLocks/>
            </p:cNvSpPr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69"/>
            <p:cNvSpPr>
              <a:spLocks/>
            </p:cNvSpPr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70"/>
            <p:cNvSpPr>
              <a:spLocks/>
            </p:cNvSpPr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71"/>
            <p:cNvSpPr>
              <a:spLocks/>
            </p:cNvSpPr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2"/>
            <p:cNvSpPr>
              <a:spLocks/>
            </p:cNvSpPr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73"/>
            <p:cNvSpPr>
              <a:spLocks/>
            </p:cNvSpPr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74"/>
            <p:cNvSpPr>
              <a:spLocks/>
            </p:cNvSpPr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75"/>
            <p:cNvSpPr>
              <a:spLocks/>
            </p:cNvSpPr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76"/>
            <p:cNvSpPr>
              <a:spLocks/>
            </p:cNvSpPr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77"/>
            <p:cNvSpPr>
              <a:spLocks/>
            </p:cNvSpPr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8"/>
            <p:cNvSpPr>
              <a:spLocks/>
            </p:cNvSpPr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9"/>
            <p:cNvSpPr>
              <a:spLocks/>
            </p:cNvSpPr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0"/>
            <p:cNvSpPr>
              <a:spLocks/>
            </p:cNvSpPr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1"/>
            <p:cNvSpPr>
              <a:spLocks/>
            </p:cNvSpPr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82"/>
            <p:cNvSpPr>
              <a:spLocks/>
            </p:cNvSpPr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83"/>
            <p:cNvSpPr>
              <a:spLocks/>
            </p:cNvSpPr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484"/>
            <p:cNvSpPr>
              <a:spLocks/>
            </p:cNvSpPr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485"/>
            <p:cNvSpPr>
              <a:spLocks/>
            </p:cNvSpPr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486"/>
            <p:cNvSpPr>
              <a:spLocks/>
            </p:cNvSpPr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87"/>
            <p:cNvSpPr>
              <a:spLocks/>
            </p:cNvSpPr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88"/>
            <p:cNvSpPr>
              <a:spLocks/>
            </p:cNvSpPr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489"/>
            <p:cNvSpPr>
              <a:spLocks/>
            </p:cNvSpPr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490"/>
            <p:cNvSpPr>
              <a:spLocks/>
            </p:cNvSpPr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491"/>
            <p:cNvSpPr>
              <a:spLocks/>
            </p:cNvSpPr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492"/>
            <p:cNvSpPr>
              <a:spLocks/>
            </p:cNvSpPr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493"/>
            <p:cNvSpPr>
              <a:spLocks/>
            </p:cNvSpPr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494"/>
            <p:cNvSpPr>
              <a:spLocks/>
            </p:cNvSpPr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495"/>
            <p:cNvSpPr>
              <a:spLocks/>
            </p:cNvSpPr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496"/>
            <p:cNvSpPr>
              <a:spLocks/>
            </p:cNvSpPr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497"/>
            <p:cNvSpPr>
              <a:spLocks/>
            </p:cNvSpPr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8"/>
            <p:cNvSpPr>
              <a:spLocks/>
            </p:cNvSpPr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99"/>
            <p:cNvSpPr>
              <a:spLocks/>
            </p:cNvSpPr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00"/>
            <p:cNvSpPr>
              <a:spLocks/>
            </p:cNvSpPr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501"/>
            <p:cNvSpPr>
              <a:spLocks/>
            </p:cNvSpPr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502"/>
            <p:cNvSpPr>
              <a:spLocks/>
            </p:cNvSpPr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503"/>
            <p:cNvSpPr>
              <a:spLocks/>
            </p:cNvSpPr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504"/>
            <p:cNvSpPr>
              <a:spLocks/>
            </p:cNvSpPr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505"/>
            <p:cNvSpPr>
              <a:spLocks/>
            </p:cNvSpPr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506"/>
            <p:cNvSpPr>
              <a:spLocks/>
            </p:cNvSpPr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507"/>
            <p:cNvSpPr>
              <a:spLocks/>
            </p:cNvSpPr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508"/>
            <p:cNvSpPr>
              <a:spLocks/>
            </p:cNvSpPr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509"/>
            <p:cNvSpPr>
              <a:spLocks/>
            </p:cNvSpPr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10"/>
            <p:cNvSpPr>
              <a:spLocks/>
            </p:cNvSpPr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106211" y="1595787"/>
            <a:ext cx="432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6C34B"/>
                </a:solidFill>
              </a:rPr>
              <a:t>ADD YOUR TEXT</a:t>
            </a:r>
            <a:endParaRPr lang="zh-CN" altLang="en-US" sz="2000" dirty="0">
              <a:solidFill>
                <a:srgbClr val="E6C34B"/>
              </a:solidFill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1106210" y="2011046"/>
            <a:ext cx="365381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This is a sample text. Insert your desired text here. Again, this is a dummy text, enter your own text </a:t>
            </a:r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here</a:t>
            </a:r>
            <a:r>
              <a:rPr lang="en-US" sz="140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92700" y="4294920"/>
            <a:ext cx="32416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320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Elv a-Des</a:t>
            </a:r>
            <a:r>
              <a:rPr lang="en-US" altLang="zh-CN" sz="3200" smtClean="0">
                <a:solidFill>
                  <a:srgbClr val="E6C34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ign</a:t>
            </a:r>
            <a:endParaRPr lang="en-US" altLang="zh-CN" sz="320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21467" y="3858536"/>
            <a:ext cx="1080000" cy="1080000"/>
          </a:xfrm>
          <a:prstGeom prst="rect">
            <a:avLst/>
          </a:pr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16200000" flipH="1">
            <a:off x="11899767" y="676008"/>
            <a:ext cx="347139" cy="237331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 flipH="1">
            <a:off x="11231592" y="333868"/>
            <a:ext cx="1010312" cy="1010310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0" y="6616711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素材：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背景：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图表：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www.1ppt.com/tubiao/      </a:t>
            </a:r>
          </a:p>
          <a:p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下载：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www.1ppt.com/powerpoint/      </a:t>
            </a:r>
          </a:p>
          <a:p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资料下载：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范文下载：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www.1ppt.com/fanwen/             </a:t>
            </a:r>
          </a:p>
          <a:p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试卷下载：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教案下载：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www.1ppt.com/jiaoan/               </a:t>
            </a:r>
          </a:p>
          <a:p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论坛：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语文课件：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数学课件：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www.1ppt.com/kejian/shuxue/ </a:t>
            </a:r>
          </a:p>
          <a:p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英语课件：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美术课件：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www.1ppt.com/kejian/meishu/ </a:t>
            </a:r>
          </a:p>
          <a:p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科学课件：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物理课件：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www.1ppt.com/kejian/wuli/ </a:t>
            </a:r>
          </a:p>
          <a:p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化学课件：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生物课件：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www.1ppt.com/kejian/shengwu/ </a:t>
            </a:r>
          </a:p>
          <a:p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地理课件：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2">
                    <a:lumMod val="25000"/>
                  </a:schemeClr>
                </a:solidFill>
              </a:rPr>
              <a:t>历史课件：</a:t>
            </a: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</a:rPr>
              <a:t>www.1ppt.com/kejian/lishi/        </a:t>
            </a:r>
          </a:p>
        </p:txBody>
      </p:sp>
    </p:spTree>
    <p:extLst>
      <p:ext uri="{BB962C8B-B14F-4D97-AF65-F5344CB8AC3E}">
        <p14:creationId xmlns:p14="http://schemas.microsoft.com/office/powerpoint/2010/main" val="700372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3184" y="621379"/>
            <a:ext cx="322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6C34B"/>
                </a:solidFill>
              </a:rPr>
              <a:t>基本概念</a:t>
            </a:r>
            <a:endParaRPr lang="zh-CN" altLang="en-US" sz="2000" dirty="0">
              <a:solidFill>
                <a:srgbClr val="E6C34B"/>
              </a:solidFill>
            </a:endParaRPr>
          </a:p>
        </p:txBody>
      </p:sp>
      <p:sp>
        <p:nvSpPr>
          <p:cNvPr id="4" name="TextBox 49"/>
          <p:cNvSpPr txBox="1"/>
          <p:nvPr/>
        </p:nvSpPr>
        <p:spPr>
          <a:xfrm>
            <a:off x="2773184" y="960668"/>
            <a:ext cx="4366697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机器学习中三种学习的区别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0618" y="1466712"/>
            <a:ext cx="3233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E6C34B"/>
                </a:solidFill>
              </a:rPr>
              <a:t>马可</a:t>
            </a:r>
            <a:r>
              <a:rPr lang="zh-CN" altLang="en-US" sz="2000" dirty="0" smtClean="0">
                <a:solidFill>
                  <a:srgbClr val="E6C34B"/>
                </a:solidFill>
              </a:rPr>
              <a:t>夫决策过程（</a:t>
            </a:r>
            <a:r>
              <a:rPr lang="en-US" altLang="zh-CN" sz="2000" dirty="0" smtClean="0">
                <a:solidFill>
                  <a:srgbClr val="E6C34B"/>
                </a:solidFill>
              </a:rPr>
              <a:t>MDP</a:t>
            </a:r>
            <a:r>
              <a:rPr lang="zh-CN" altLang="en-US" sz="2000" dirty="0" smtClean="0">
                <a:solidFill>
                  <a:srgbClr val="E6C34B"/>
                </a:solidFill>
              </a:rPr>
              <a:t>）</a:t>
            </a:r>
            <a:endParaRPr lang="zh-CN" altLang="en-US" sz="2000" dirty="0">
              <a:solidFill>
                <a:srgbClr val="E6C34B"/>
              </a:solidFill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3520618" y="1806001"/>
            <a:ext cx="4366697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马可夫决策过程简介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8054" y="2312045"/>
            <a:ext cx="3233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6C34B"/>
                </a:solidFill>
              </a:rPr>
              <a:t>车道识别中具体应用</a:t>
            </a:r>
            <a:endParaRPr lang="zh-CN" altLang="en-US" sz="2000" dirty="0">
              <a:solidFill>
                <a:srgbClr val="E6C34B"/>
              </a:solidFill>
            </a:endParaRPr>
          </a:p>
        </p:txBody>
      </p:sp>
      <p:sp>
        <p:nvSpPr>
          <p:cNvPr id="12" name="TextBox 49"/>
          <p:cNvSpPr txBox="1"/>
          <p:nvPr/>
        </p:nvSpPr>
        <p:spPr>
          <a:xfrm>
            <a:off x="4268054" y="2651334"/>
            <a:ext cx="4366697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强化学习在车道识别中的具体实现</a:t>
            </a:r>
            <a:endParaRPr lang="en-US" altLang="zh-CN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  <p:sp>
        <p:nvSpPr>
          <p:cNvPr id="13" name="文本框 12"/>
          <p:cNvSpPr txBox="1"/>
          <p:nvPr/>
        </p:nvSpPr>
        <p:spPr>
          <a:xfrm rot="2887276">
            <a:off x="-691139" y="3248890"/>
            <a:ext cx="7271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smtClean="0">
                <a:solidFill>
                  <a:srgbClr val="E6C34B"/>
                </a:solidFill>
                <a:effectLst>
                  <a:outerShdw blurRad="266700" dist="127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zh-CN" altLang="en-US" sz="9600" b="1" spc="300" dirty="0">
              <a:solidFill>
                <a:srgbClr val="E6C34B"/>
              </a:solidFill>
              <a:effectLst>
                <a:outerShdw blurRad="266700" dist="12700" sx="101000" sy="1010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6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2849" y="2022398"/>
            <a:ext cx="43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6C34B"/>
                </a:solidFill>
              </a:rPr>
              <a:t>基本</a:t>
            </a:r>
            <a:r>
              <a:rPr lang="zh-CN" altLang="en-US" sz="2400" dirty="0">
                <a:solidFill>
                  <a:srgbClr val="E6C34B"/>
                </a:solidFill>
              </a:rPr>
              <a:t>概念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2849" y="4081801"/>
            <a:ext cx="1490864" cy="1490864"/>
            <a:chOff x="635255" y="1683657"/>
            <a:chExt cx="1650054" cy="1650054"/>
          </a:xfrm>
        </p:grpSpPr>
        <p:sp>
          <p:nvSpPr>
            <p:cNvPr id="7" name="空心弧 6"/>
            <p:cNvSpPr/>
            <p:nvPr/>
          </p:nvSpPr>
          <p:spPr>
            <a:xfrm>
              <a:off x="635255" y="1683657"/>
              <a:ext cx="1650054" cy="1650054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rgbClr val="E6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89758" y="2014875"/>
              <a:ext cx="1170149" cy="953791"/>
              <a:chOff x="1366117" y="2349423"/>
              <a:chExt cx="1170149" cy="95379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66117" y="2427734"/>
                <a:ext cx="204456" cy="78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sz="4000" b="1" dirty="0">
                  <a:solidFill>
                    <a:srgbClr val="E6C34B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93887" y="2349423"/>
                <a:ext cx="1142379" cy="953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回归，分类：</a:t>
                </a:r>
                <a:endParaRPr lang="en-US" altLang="zh-CN" sz="1600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sz="1600" b="1" dirty="0" smtClean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   预测</a:t>
                </a:r>
                <a:endParaRPr lang="en-US" altLang="zh-CN" sz="1600" b="1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867244" y="4081801"/>
            <a:ext cx="1490864" cy="1490864"/>
            <a:chOff x="635255" y="1683657"/>
            <a:chExt cx="1650054" cy="1650054"/>
          </a:xfrm>
        </p:grpSpPr>
        <p:sp>
          <p:nvSpPr>
            <p:cNvPr id="12" name="空心弧 11"/>
            <p:cNvSpPr/>
            <p:nvPr/>
          </p:nvSpPr>
          <p:spPr>
            <a:xfrm>
              <a:off x="635255" y="1683657"/>
              <a:ext cx="1650054" cy="1650054"/>
            </a:xfrm>
            <a:prstGeom prst="blockArc">
              <a:avLst>
                <a:gd name="adj1" fmla="val 15650879"/>
                <a:gd name="adj2" fmla="val 10691500"/>
                <a:gd name="adj3" fmla="val 6227"/>
              </a:avLst>
            </a:prstGeom>
            <a:solidFill>
              <a:srgbClr val="E6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89758" y="2014876"/>
              <a:ext cx="1167839" cy="861782"/>
              <a:chOff x="1366117" y="2349424"/>
              <a:chExt cx="1167839" cy="86178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366117" y="2427734"/>
                <a:ext cx="204456" cy="78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sz="4000" b="1" dirty="0">
                  <a:solidFill>
                    <a:srgbClr val="E6C34B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21199" y="2349424"/>
                <a:ext cx="1112757" cy="647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聚类：</a:t>
                </a:r>
                <a:endParaRPr lang="en-US" altLang="zh-CN" sz="1600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sz="1600" b="1" dirty="0" smtClean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图像识别</a:t>
                </a:r>
                <a:endParaRPr lang="en-US" altLang="zh-CN" sz="1600" b="1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931639" y="4081801"/>
            <a:ext cx="1490864" cy="1490864"/>
            <a:chOff x="635255" y="1683657"/>
            <a:chExt cx="1650054" cy="1650054"/>
          </a:xfrm>
        </p:grpSpPr>
        <p:sp>
          <p:nvSpPr>
            <p:cNvPr id="17" name="空心弧 16"/>
            <p:cNvSpPr/>
            <p:nvPr/>
          </p:nvSpPr>
          <p:spPr>
            <a:xfrm>
              <a:off x="635255" y="1683657"/>
              <a:ext cx="1650054" cy="1650054"/>
            </a:xfrm>
            <a:prstGeom prst="blockArc">
              <a:avLst>
                <a:gd name="adj1" fmla="val 19498456"/>
                <a:gd name="adj2" fmla="val 10691500"/>
                <a:gd name="adj3" fmla="val 6227"/>
              </a:avLst>
            </a:prstGeom>
            <a:solidFill>
              <a:srgbClr val="E6C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12293" y="2048820"/>
              <a:ext cx="1508398" cy="953791"/>
              <a:chOff x="1188652" y="2383368"/>
              <a:chExt cx="1508398" cy="95379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188652" y="2383368"/>
                <a:ext cx="1508398" cy="953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试错</a:t>
                </a:r>
                <a:r>
                  <a:rPr lang="zh-CN" altLang="en-US" sz="1600" b="1" dirty="0" smtClean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学习：</a:t>
                </a:r>
                <a:endParaRPr lang="en-US" altLang="zh-CN" sz="1600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1600" b="1" dirty="0" smtClean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Flappy bird,</a:t>
                </a:r>
              </a:p>
              <a:p>
                <a:r>
                  <a:rPr lang="en-US" altLang="zh-CN" sz="1600" b="1" dirty="0" smtClean="0">
                    <a:solidFill>
                      <a:schemeClr val="bg1">
                        <a:lumMod val="85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Alpha Go</a:t>
                </a:r>
                <a:endParaRPr lang="en-US" altLang="zh-CN" sz="1600" b="1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23728" y="2724127"/>
                <a:ext cx="204456" cy="374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CN" sz="1600" b="1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等腰三角形 6"/>
          <p:cNvSpPr/>
          <p:nvPr/>
        </p:nvSpPr>
        <p:spPr>
          <a:xfrm flipH="1" flipV="1">
            <a:off x="6990955" y="5535000"/>
            <a:ext cx="1109264" cy="118741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6"/>
          <p:cNvSpPr/>
          <p:nvPr/>
        </p:nvSpPr>
        <p:spPr>
          <a:xfrm flipH="1" flipV="1">
            <a:off x="8961766" y="436108"/>
            <a:ext cx="4202141" cy="4498201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 w="6350"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802849" y="2437658"/>
            <a:ext cx="35552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监督学习</a:t>
            </a: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	</a:t>
            </a:r>
            <a:r>
              <a:rPr lang="en-US" altLang="zh-CN" sz="2000" b="1" u="sng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= f(</a:t>
            </a:r>
            <a:r>
              <a:rPr lang="en-US" altLang="zh-CN" sz="2000" b="1" u="sng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x</a:t>
            </a: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非监督学习</a:t>
            </a:r>
            <a:r>
              <a:rPr lang="en-US" altLang="zh-CN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f(</a:t>
            </a:r>
            <a:r>
              <a:rPr lang="en-US" altLang="zh-CN" sz="2000" b="1" u="sng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x</a:t>
            </a: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增强学习</a:t>
            </a: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	y = f(</a:t>
            </a:r>
            <a:r>
              <a:rPr lang="en-US" altLang="zh-CN" sz="2000" b="1" u="sng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x</a:t>
            </a: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)     </a:t>
            </a:r>
            <a:r>
              <a:rPr lang="en-US" altLang="zh-CN" sz="2000" b="1" u="sng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z</a:t>
            </a:r>
            <a:endParaRPr lang="en-US" sz="2000" b="1" u="sng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330484" y="2155091"/>
            <a:ext cx="1082040" cy="1082040"/>
          </a:xfrm>
          <a:prstGeom prst="ellips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87" t="10559" r="16486"/>
          <a:stretch>
            <a:fillRect/>
          </a:stretch>
        </p:blipFill>
        <p:spPr>
          <a:xfrm>
            <a:off x="8676944" y="989231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</p:spPr>
      </p:pic>
      <p:sp>
        <p:nvSpPr>
          <p:cNvPr id="5" name="椭圆 4"/>
          <p:cNvSpPr/>
          <p:nvPr/>
        </p:nvSpPr>
        <p:spPr>
          <a:xfrm>
            <a:off x="7635794" y="2353576"/>
            <a:ext cx="1288143" cy="1288143"/>
          </a:xfrm>
          <a:prstGeom prst="ellips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9450" y="309662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强化学习</a:t>
            </a:r>
            <a:endParaRPr lang="en-US" altLang="zh-CN" sz="32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482485" y="1541443"/>
            <a:ext cx="355611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Reinforcement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learning is learning what to do ----how to map situations to actions ---- so as to maximize a numerical reward signal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.</a:t>
            </a:r>
          </a:p>
          <a:p>
            <a:endParaRPr lang="en-US" altLang="zh-CN" sz="14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所谓强化学习就是智能系统从环境到行为映射的学习，以使奖励信号</a:t>
            </a:r>
            <a:r>
              <a:rPr lang="en-US" altLang="zh-CN" sz="14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强化信号</a:t>
            </a:r>
            <a:r>
              <a:rPr lang="en-US" altLang="zh-CN" sz="14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)</a:t>
            </a:r>
            <a:r>
              <a: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函数值最大，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8600" y="3681401"/>
            <a:ext cx="5726387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dirty="0">
                <a:solidFill>
                  <a:srgbClr val="E6C34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增强学习关注的是智能体如何在环境中采取一系列行为，从而获得最大的累积回报。</a:t>
            </a:r>
            <a:endParaRPr lang="en-US" altLang="zh-CN" b="1" dirty="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0295520" y="1278613"/>
            <a:ext cx="444155" cy="445677"/>
            <a:chOff x="13416445" y="3094038"/>
            <a:chExt cx="463550" cy="465138"/>
          </a:xfrm>
          <a:solidFill>
            <a:srgbClr val="E6C34B"/>
          </a:solidFill>
        </p:grpSpPr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13464070" y="3094038"/>
              <a:ext cx="415925" cy="417513"/>
            </a:xfrm>
            <a:custGeom>
              <a:avLst/>
              <a:gdLst>
                <a:gd name="T0" fmla="*/ 102 w 262"/>
                <a:gd name="T1" fmla="*/ 263 h 263"/>
                <a:gd name="T2" fmla="*/ 0 w 262"/>
                <a:gd name="T3" fmla="*/ 159 h 263"/>
                <a:gd name="T4" fmla="*/ 203 w 262"/>
                <a:gd name="T5" fmla="*/ 0 h 263"/>
                <a:gd name="T6" fmla="*/ 262 w 262"/>
                <a:gd name="T7" fmla="*/ 59 h 263"/>
                <a:gd name="T8" fmla="*/ 102 w 262"/>
                <a:gd name="T9" fmla="*/ 263 h 263"/>
                <a:gd name="T10" fmla="*/ 29 w 262"/>
                <a:gd name="T11" fmla="*/ 161 h 263"/>
                <a:gd name="T12" fmla="*/ 100 w 262"/>
                <a:gd name="T13" fmla="*/ 234 h 263"/>
                <a:gd name="T14" fmla="*/ 237 w 262"/>
                <a:gd name="T15" fmla="*/ 62 h 263"/>
                <a:gd name="T16" fmla="*/ 201 w 262"/>
                <a:gd name="T17" fmla="*/ 26 h 263"/>
                <a:gd name="T18" fmla="*/ 29 w 262"/>
                <a:gd name="T19" fmla="*/ 16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263">
                  <a:moveTo>
                    <a:pt x="102" y="263"/>
                  </a:moveTo>
                  <a:lnTo>
                    <a:pt x="0" y="159"/>
                  </a:lnTo>
                  <a:lnTo>
                    <a:pt x="203" y="0"/>
                  </a:lnTo>
                  <a:lnTo>
                    <a:pt x="262" y="59"/>
                  </a:lnTo>
                  <a:lnTo>
                    <a:pt x="102" y="263"/>
                  </a:lnTo>
                  <a:close/>
                  <a:moveTo>
                    <a:pt x="29" y="161"/>
                  </a:moveTo>
                  <a:lnTo>
                    <a:pt x="100" y="234"/>
                  </a:lnTo>
                  <a:lnTo>
                    <a:pt x="237" y="62"/>
                  </a:lnTo>
                  <a:lnTo>
                    <a:pt x="201" y="26"/>
                  </a:lnTo>
                  <a:lnTo>
                    <a:pt x="29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13565670" y="3184525"/>
              <a:ext cx="220662" cy="179388"/>
            </a:xfrm>
            <a:custGeom>
              <a:avLst/>
              <a:gdLst>
                <a:gd name="T0" fmla="*/ 12 w 139"/>
                <a:gd name="T1" fmla="*/ 113 h 113"/>
                <a:gd name="T2" fmla="*/ 0 w 139"/>
                <a:gd name="T3" fmla="*/ 99 h 113"/>
                <a:gd name="T4" fmla="*/ 128 w 139"/>
                <a:gd name="T5" fmla="*/ 0 h 113"/>
                <a:gd name="T6" fmla="*/ 139 w 139"/>
                <a:gd name="T7" fmla="*/ 14 h 113"/>
                <a:gd name="T8" fmla="*/ 12 w 139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13">
                  <a:moveTo>
                    <a:pt x="12" y="113"/>
                  </a:moveTo>
                  <a:lnTo>
                    <a:pt x="0" y="99"/>
                  </a:lnTo>
                  <a:lnTo>
                    <a:pt x="128" y="0"/>
                  </a:lnTo>
                  <a:lnTo>
                    <a:pt x="139" y="14"/>
                  </a:lnTo>
                  <a:lnTo>
                    <a:pt x="12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3427558" y="3387725"/>
              <a:ext cx="160337" cy="160338"/>
            </a:xfrm>
            <a:custGeom>
              <a:avLst/>
              <a:gdLst>
                <a:gd name="T0" fmla="*/ 12 w 43"/>
                <a:gd name="T1" fmla="*/ 43 h 43"/>
                <a:gd name="T2" fmla="*/ 0 w 43"/>
                <a:gd name="T3" fmla="*/ 31 h 43"/>
                <a:gd name="T4" fmla="*/ 3 w 43"/>
                <a:gd name="T5" fmla="*/ 29 h 43"/>
                <a:gd name="T6" fmla="*/ 3 w 43"/>
                <a:gd name="T7" fmla="*/ 12 h 43"/>
                <a:gd name="T8" fmla="*/ 0 w 43"/>
                <a:gd name="T9" fmla="*/ 9 h 43"/>
                <a:gd name="T10" fmla="*/ 9 w 43"/>
                <a:gd name="T11" fmla="*/ 0 h 43"/>
                <a:gd name="T12" fmla="*/ 14 w 43"/>
                <a:gd name="T13" fmla="*/ 6 h 43"/>
                <a:gd name="T14" fmla="*/ 11 w 43"/>
                <a:gd name="T15" fmla="*/ 9 h 43"/>
                <a:gd name="T16" fmla="*/ 11 w 43"/>
                <a:gd name="T17" fmla="*/ 31 h 43"/>
                <a:gd name="T18" fmla="*/ 12 w 43"/>
                <a:gd name="T19" fmla="*/ 32 h 43"/>
                <a:gd name="T20" fmla="*/ 34 w 43"/>
                <a:gd name="T21" fmla="*/ 32 h 43"/>
                <a:gd name="T22" fmla="*/ 37 w 43"/>
                <a:gd name="T23" fmla="*/ 29 h 43"/>
                <a:gd name="T24" fmla="*/ 43 w 43"/>
                <a:gd name="T25" fmla="*/ 34 h 43"/>
                <a:gd name="T26" fmla="*/ 34 w 43"/>
                <a:gd name="T27" fmla="*/ 43 h 43"/>
                <a:gd name="T28" fmla="*/ 31 w 43"/>
                <a:gd name="T29" fmla="*/ 40 h 43"/>
                <a:gd name="T30" fmla="*/ 14 w 43"/>
                <a:gd name="T31" fmla="*/ 40 h 43"/>
                <a:gd name="T32" fmla="*/ 12 w 43"/>
                <a:gd name="T3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12" y="4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8" y="24"/>
                    <a:pt x="8" y="16"/>
                    <a:pt x="3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6"/>
                    <a:pt x="16" y="25"/>
                    <a:pt x="11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8" y="27"/>
                    <a:pt x="27" y="27"/>
                    <a:pt x="34" y="32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35"/>
                    <a:pt x="19" y="35"/>
                    <a:pt x="14" y="40"/>
                  </a:cubicBezTo>
                  <a:lnTo>
                    <a:pt x="1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3416445" y="3503613"/>
              <a:ext cx="55562" cy="55563"/>
            </a:xfrm>
            <a:custGeom>
              <a:avLst/>
              <a:gdLst>
                <a:gd name="T0" fmla="*/ 14 w 35"/>
                <a:gd name="T1" fmla="*/ 35 h 35"/>
                <a:gd name="T2" fmla="*/ 0 w 35"/>
                <a:gd name="T3" fmla="*/ 21 h 35"/>
                <a:gd name="T4" fmla="*/ 21 w 35"/>
                <a:gd name="T5" fmla="*/ 0 h 35"/>
                <a:gd name="T6" fmla="*/ 35 w 35"/>
                <a:gd name="T7" fmla="*/ 14 h 35"/>
                <a:gd name="T8" fmla="*/ 14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4" y="35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35" y="14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7885397" y="1901122"/>
            <a:ext cx="0" cy="1022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963429" y="1470573"/>
            <a:ext cx="4076151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E6C34B"/>
                </a:solidFill>
              </a:rPr>
              <a:t>	</a:t>
            </a:r>
            <a:r>
              <a:rPr lang="zh-CN" altLang="en-US" b="1" dirty="0" smtClean="0">
                <a:solidFill>
                  <a:srgbClr val="E6C34B"/>
                </a:solidFill>
              </a:rPr>
              <a:t>马尔可夫决策过程</a:t>
            </a:r>
            <a:endParaRPr lang="zh-CN" altLang="en-US" b="1" dirty="0">
              <a:solidFill>
                <a:srgbClr val="E6C34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5397" y="1879137"/>
            <a:ext cx="37047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马尔可夫决策过程即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根据每个时刻观察到的状态，从可用的行动集合中选用一个行动作出决策，系统下一步（未来）的状态是随机的，并且其状态转移概率具有马尔可夫性。决策者根据新观察到的状态，再作新的决策，依此反复地进行。</a:t>
            </a:r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56996" y="2612571"/>
                <a:ext cx="6568751" cy="168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状态集（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states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）： 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S</a:t>
                </a:r>
              </a:p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动作 （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actions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）： 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A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）</a:t>
                </a:r>
                <a:endParaRPr lang="en-US" altLang="zh-CN" sz="2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状态转移概率（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Model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）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: 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，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a)</a:t>
                </a:r>
              </a:p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回报函数（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reward function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</a:rPr>
                  <a:t>）：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+mn-ea"/>
                  </a:rPr>
                  <a:t>R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+mn-ea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bg1"/>
                    </a:solidFill>
                    <a:latin typeface="+mn-ea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，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+mn-ea"/>
                  </a:rPr>
                  <a:t>a)</a:t>
                </a:r>
              </a:p>
              <a:p>
                <a:endParaRPr lang="zh-CN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6" y="2612571"/>
                <a:ext cx="6568751" cy="1689437"/>
              </a:xfrm>
              <a:prstGeom prst="rect">
                <a:avLst/>
              </a:prstGeom>
              <a:blipFill>
                <a:blip r:embed="rId2"/>
                <a:stretch>
                  <a:fillRect l="-1021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2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544130" y="1281932"/>
            <a:ext cx="227685" cy="227376"/>
          </a:xfrm>
          <a:custGeom>
            <a:avLst/>
            <a:gdLst>
              <a:gd name="connsiteX0" fmla="*/ 929851 w 1825717"/>
              <a:gd name="connsiteY0" fmla="*/ 1751253 h 1823236"/>
              <a:gd name="connsiteX1" fmla="*/ 934046 w 1825717"/>
              <a:gd name="connsiteY1" fmla="*/ 1753342 h 1823236"/>
              <a:gd name="connsiteX2" fmla="*/ 1018568 w 1825717"/>
              <a:gd name="connsiteY2" fmla="*/ 1776822 h 1823236"/>
              <a:gd name="connsiteX3" fmla="*/ 1097399 w 1825717"/>
              <a:gd name="connsiteY3" fmla="*/ 1783016 h 1823236"/>
              <a:gd name="connsiteX4" fmla="*/ 1087327 w 1825717"/>
              <a:gd name="connsiteY4" fmla="*/ 1788384 h 1823236"/>
              <a:gd name="connsiteX5" fmla="*/ 911932 w 1825717"/>
              <a:gd name="connsiteY5" fmla="*/ 1823236 h 1823236"/>
              <a:gd name="connsiteX6" fmla="*/ 819790 w 1825717"/>
              <a:gd name="connsiteY6" fmla="*/ 1813947 h 1823236"/>
              <a:gd name="connsiteX7" fmla="*/ 748289 w 1825717"/>
              <a:gd name="connsiteY7" fmla="*/ 1791752 h 1823236"/>
              <a:gd name="connsiteX8" fmla="*/ 763259 w 1825717"/>
              <a:gd name="connsiteY8" fmla="*/ 1792735 h 1823236"/>
              <a:gd name="connsiteX9" fmla="*/ 877450 w 1825717"/>
              <a:gd name="connsiteY9" fmla="*/ 1774210 h 1823236"/>
              <a:gd name="connsiteX10" fmla="*/ 442760 w 1825717"/>
              <a:gd name="connsiteY10" fmla="*/ 1674473 h 1823236"/>
              <a:gd name="connsiteX11" fmla="*/ 456371 w 1825717"/>
              <a:gd name="connsiteY11" fmla="*/ 1680749 h 1823236"/>
              <a:gd name="connsiteX12" fmla="*/ 542292 w 1825717"/>
              <a:gd name="connsiteY12" fmla="*/ 1701389 h 1823236"/>
              <a:gd name="connsiteX13" fmla="*/ 607833 w 1825717"/>
              <a:gd name="connsiteY13" fmla="*/ 1704222 h 1823236"/>
              <a:gd name="connsiteX14" fmla="*/ 621110 w 1825717"/>
              <a:gd name="connsiteY14" fmla="*/ 1718834 h 1823236"/>
              <a:gd name="connsiteX15" fmla="*/ 733969 w 1825717"/>
              <a:gd name="connsiteY15" fmla="*/ 1787307 h 1823236"/>
              <a:gd name="connsiteX16" fmla="*/ 748289 w 1825717"/>
              <a:gd name="connsiteY16" fmla="*/ 1791752 h 1823236"/>
              <a:gd name="connsiteX17" fmla="*/ 673591 w 1825717"/>
              <a:gd name="connsiteY17" fmla="*/ 1786850 h 1823236"/>
              <a:gd name="connsiteX18" fmla="*/ 584240 w 1825717"/>
              <a:gd name="connsiteY18" fmla="*/ 1762501 h 1823236"/>
              <a:gd name="connsiteX19" fmla="*/ 501547 w 1825717"/>
              <a:gd name="connsiteY19" fmla="*/ 1720809 h 1823236"/>
              <a:gd name="connsiteX20" fmla="*/ 1420540 w 1825717"/>
              <a:gd name="connsiteY20" fmla="*/ 1648862 h 1823236"/>
              <a:gd name="connsiteX21" fmla="*/ 1364250 w 1825717"/>
              <a:gd name="connsiteY21" fmla="*/ 1698219 h 1823236"/>
              <a:gd name="connsiteX22" fmla="*/ 1283852 w 1825717"/>
              <a:gd name="connsiteY22" fmla="*/ 1744182 h 1823236"/>
              <a:gd name="connsiteX23" fmla="*/ 1106661 w 1825717"/>
              <a:gd name="connsiteY23" fmla="*/ 1783743 h 1823236"/>
              <a:gd name="connsiteX24" fmla="*/ 1097399 w 1825717"/>
              <a:gd name="connsiteY24" fmla="*/ 1783016 h 1823236"/>
              <a:gd name="connsiteX25" fmla="*/ 1164126 w 1825717"/>
              <a:gd name="connsiteY25" fmla="*/ 1747449 h 1823236"/>
              <a:gd name="connsiteX26" fmla="*/ 1231320 w 1825717"/>
              <a:gd name="connsiteY26" fmla="*/ 1693181 h 1823236"/>
              <a:gd name="connsiteX27" fmla="*/ 1234445 w 1825717"/>
              <a:gd name="connsiteY27" fmla="*/ 1689251 h 1823236"/>
              <a:gd name="connsiteX28" fmla="*/ 1235221 w 1825717"/>
              <a:gd name="connsiteY28" fmla="*/ 1689325 h 1823236"/>
              <a:gd name="connsiteX29" fmla="*/ 1407266 w 1825717"/>
              <a:gd name="connsiteY29" fmla="*/ 1655848 h 1823236"/>
              <a:gd name="connsiteX30" fmla="*/ 929234 w 1825717"/>
              <a:gd name="connsiteY30" fmla="*/ 1569547 h 1823236"/>
              <a:gd name="connsiteX31" fmla="*/ 983654 w 1825717"/>
              <a:gd name="connsiteY31" fmla="*/ 1614000 h 1823236"/>
              <a:gd name="connsiteX32" fmla="*/ 1063177 w 1825717"/>
              <a:gd name="connsiteY32" fmla="*/ 1655848 h 1823236"/>
              <a:gd name="connsiteX33" fmla="*/ 1071674 w 1825717"/>
              <a:gd name="connsiteY33" fmla="*/ 1658366 h 1823236"/>
              <a:gd name="connsiteX34" fmla="*/ 982726 w 1825717"/>
              <a:gd name="connsiteY34" fmla="*/ 1728089 h 1823236"/>
              <a:gd name="connsiteX35" fmla="*/ 929851 w 1825717"/>
              <a:gd name="connsiteY35" fmla="*/ 1751253 h 1823236"/>
              <a:gd name="connsiteX36" fmla="*/ 855523 w 1825717"/>
              <a:gd name="connsiteY36" fmla="*/ 1714235 h 1823236"/>
              <a:gd name="connsiteX37" fmla="*/ 791650 w 1825717"/>
              <a:gd name="connsiteY37" fmla="*/ 1665210 h 1823236"/>
              <a:gd name="connsiteX38" fmla="*/ 819965 w 1825717"/>
              <a:gd name="connsiteY38" fmla="*/ 1652789 h 1823236"/>
              <a:gd name="connsiteX39" fmla="*/ 877212 w 1825717"/>
              <a:gd name="connsiteY39" fmla="*/ 1616789 h 1823236"/>
              <a:gd name="connsiteX40" fmla="*/ 691306 w 1825717"/>
              <a:gd name="connsiteY40" fmla="*/ 1531862 h 1823236"/>
              <a:gd name="connsiteX41" fmla="*/ 726182 w 1825717"/>
              <a:gd name="connsiteY41" fmla="*/ 1592867 h 1823236"/>
              <a:gd name="connsiteX42" fmla="*/ 785426 w 1825717"/>
              <a:gd name="connsiteY42" fmla="*/ 1660433 h 1823236"/>
              <a:gd name="connsiteX43" fmla="*/ 791650 w 1825717"/>
              <a:gd name="connsiteY43" fmla="*/ 1665210 h 1823236"/>
              <a:gd name="connsiteX44" fmla="*/ 758939 w 1825717"/>
              <a:gd name="connsiteY44" fmla="*/ 1679559 h 1823236"/>
              <a:gd name="connsiteX45" fmla="*/ 629932 w 1825717"/>
              <a:gd name="connsiteY45" fmla="*/ 1705177 h 1823236"/>
              <a:gd name="connsiteX46" fmla="*/ 607833 w 1825717"/>
              <a:gd name="connsiteY46" fmla="*/ 1704222 h 1823236"/>
              <a:gd name="connsiteX47" fmla="*/ 532815 w 1825717"/>
              <a:gd name="connsiteY47" fmla="*/ 1621661 h 1823236"/>
              <a:gd name="connsiteX48" fmla="*/ 504089 w 1825717"/>
              <a:gd name="connsiteY48" fmla="*/ 1571684 h 1823236"/>
              <a:gd name="connsiteX49" fmla="*/ 537251 w 1825717"/>
              <a:gd name="connsiteY49" fmla="*/ 1572548 h 1823236"/>
              <a:gd name="connsiteX50" fmla="*/ 625813 w 1825717"/>
              <a:gd name="connsiteY50" fmla="*/ 1557323 h 1823236"/>
              <a:gd name="connsiteX51" fmla="*/ 1165395 w 1825717"/>
              <a:gd name="connsiteY51" fmla="*/ 1519638 h 1823236"/>
              <a:gd name="connsiteX52" fmla="*/ 1231599 w 1825717"/>
              <a:gd name="connsiteY52" fmla="*/ 1541460 h 1823236"/>
              <a:gd name="connsiteX53" fmla="*/ 1320836 w 1825717"/>
              <a:gd name="connsiteY53" fmla="*/ 1552029 h 1823236"/>
              <a:gd name="connsiteX54" fmla="*/ 1328611 w 1825717"/>
              <a:gd name="connsiteY54" fmla="*/ 1551419 h 1823236"/>
              <a:gd name="connsiteX55" fmla="*/ 1302942 w 1825717"/>
              <a:gd name="connsiteY55" fmla="*/ 1603111 h 1823236"/>
              <a:gd name="connsiteX56" fmla="*/ 1234445 w 1825717"/>
              <a:gd name="connsiteY56" fmla="*/ 1689251 h 1823236"/>
              <a:gd name="connsiteX57" fmla="*/ 1147899 w 1825717"/>
              <a:gd name="connsiteY57" fmla="*/ 1680956 h 1823236"/>
              <a:gd name="connsiteX58" fmla="*/ 1071674 w 1825717"/>
              <a:gd name="connsiteY58" fmla="*/ 1658366 h 1823236"/>
              <a:gd name="connsiteX59" fmla="*/ 1073716 w 1825717"/>
              <a:gd name="connsiteY59" fmla="*/ 1656765 h 1823236"/>
              <a:gd name="connsiteX60" fmla="*/ 1145049 w 1825717"/>
              <a:gd name="connsiteY60" fmla="*/ 1562629 h 1823236"/>
              <a:gd name="connsiteX61" fmla="*/ 199529 w 1825717"/>
              <a:gd name="connsiteY61" fmla="*/ 1455466 h 1823236"/>
              <a:gd name="connsiteX62" fmla="*/ 210002 w 1825717"/>
              <a:gd name="connsiteY62" fmla="*/ 1466218 h 1823236"/>
              <a:gd name="connsiteX63" fmla="*/ 282819 w 1825717"/>
              <a:gd name="connsiteY63" fmla="*/ 1516278 h 1823236"/>
              <a:gd name="connsiteX64" fmla="*/ 341018 w 1825717"/>
              <a:gd name="connsiteY64" fmla="*/ 1541554 h 1823236"/>
              <a:gd name="connsiteX65" fmla="*/ 350149 w 1825717"/>
              <a:gd name="connsiteY65" fmla="*/ 1560812 h 1823236"/>
              <a:gd name="connsiteX66" fmla="*/ 430973 w 1825717"/>
              <a:gd name="connsiteY66" fmla="*/ 1665182 h 1823236"/>
              <a:gd name="connsiteX67" fmla="*/ 442760 w 1825717"/>
              <a:gd name="connsiteY67" fmla="*/ 1674473 h 1823236"/>
              <a:gd name="connsiteX68" fmla="*/ 374767 w 1825717"/>
              <a:gd name="connsiteY68" fmla="*/ 1643121 h 1823236"/>
              <a:gd name="connsiteX69" fmla="*/ 300077 w 1825717"/>
              <a:gd name="connsiteY69" fmla="*/ 1588369 h 1823236"/>
              <a:gd name="connsiteX70" fmla="*/ 237818 w 1825717"/>
              <a:gd name="connsiteY70" fmla="*/ 1519811 h 1823236"/>
              <a:gd name="connsiteX71" fmla="*/ 1655289 w 1825717"/>
              <a:gd name="connsiteY71" fmla="*/ 1411115 h 1823236"/>
              <a:gd name="connsiteX72" fmla="*/ 1617096 w 1825717"/>
              <a:gd name="connsiteY72" fmla="*/ 1483692 h 1823236"/>
              <a:gd name="connsiteX73" fmla="*/ 1558510 w 1825717"/>
              <a:gd name="connsiteY73" fmla="*/ 1555414 h 1823236"/>
              <a:gd name="connsiteX74" fmla="*/ 1486788 w 1825717"/>
              <a:gd name="connsiteY74" fmla="*/ 1614000 h 1823236"/>
              <a:gd name="connsiteX75" fmla="*/ 1420540 w 1825717"/>
              <a:gd name="connsiteY75" fmla="*/ 1648862 h 1823236"/>
              <a:gd name="connsiteX76" fmla="*/ 1431816 w 1825717"/>
              <a:gd name="connsiteY76" fmla="*/ 1638975 h 1823236"/>
              <a:gd name="connsiteX77" fmla="*/ 1485618 w 1825717"/>
              <a:gd name="connsiteY77" fmla="*/ 1568878 h 1823236"/>
              <a:gd name="connsiteX78" fmla="*/ 1513231 w 1825717"/>
              <a:gd name="connsiteY78" fmla="*/ 1513434 h 1823236"/>
              <a:gd name="connsiteX79" fmla="*/ 1513739 w 1825717"/>
              <a:gd name="connsiteY79" fmla="*/ 1513280 h 1823236"/>
              <a:gd name="connsiteX80" fmla="*/ 1608228 w 1825717"/>
              <a:gd name="connsiteY80" fmla="*/ 1457399 h 1823236"/>
              <a:gd name="connsiteX81" fmla="*/ 295053 w 1825717"/>
              <a:gd name="connsiteY81" fmla="*/ 1382090 h 1823236"/>
              <a:gd name="connsiteX82" fmla="*/ 324283 w 1825717"/>
              <a:gd name="connsiteY82" fmla="*/ 1394193 h 1823236"/>
              <a:gd name="connsiteX83" fmla="*/ 412419 w 1825717"/>
              <a:gd name="connsiteY83" fmla="*/ 1411716 h 1823236"/>
              <a:gd name="connsiteX84" fmla="*/ 459889 w 1825717"/>
              <a:gd name="connsiteY84" fmla="*/ 1411514 h 1823236"/>
              <a:gd name="connsiteX85" fmla="*/ 466440 w 1825717"/>
              <a:gd name="connsiteY85" fmla="*/ 1469289 h 1823236"/>
              <a:gd name="connsiteX86" fmla="*/ 499817 w 1825717"/>
              <a:gd name="connsiteY86" fmla="*/ 1564251 h 1823236"/>
              <a:gd name="connsiteX87" fmla="*/ 504089 w 1825717"/>
              <a:gd name="connsiteY87" fmla="*/ 1571684 h 1823236"/>
              <a:gd name="connsiteX88" fmla="*/ 448916 w 1825717"/>
              <a:gd name="connsiteY88" fmla="*/ 1570247 h 1823236"/>
              <a:gd name="connsiteX89" fmla="*/ 363281 w 1825717"/>
              <a:gd name="connsiteY89" fmla="*/ 1551222 h 1823236"/>
              <a:gd name="connsiteX90" fmla="*/ 341018 w 1825717"/>
              <a:gd name="connsiteY90" fmla="*/ 1541554 h 1823236"/>
              <a:gd name="connsiteX91" fmla="*/ 321970 w 1825717"/>
              <a:gd name="connsiteY91" fmla="*/ 1501379 h 1823236"/>
              <a:gd name="connsiteX92" fmla="*/ 299104 w 1825717"/>
              <a:gd name="connsiteY92" fmla="*/ 1422290 h 1823236"/>
              <a:gd name="connsiteX93" fmla="*/ 1552646 w 1825717"/>
              <a:gd name="connsiteY93" fmla="*/ 1349311 h 1823236"/>
              <a:gd name="connsiteX94" fmla="*/ 1548205 w 1825717"/>
              <a:gd name="connsiteY94" fmla="*/ 1405833 h 1823236"/>
              <a:gd name="connsiteX95" fmla="*/ 1524725 w 1825717"/>
              <a:gd name="connsiteY95" fmla="*/ 1490355 h 1823236"/>
              <a:gd name="connsiteX96" fmla="*/ 1513231 w 1825717"/>
              <a:gd name="connsiteY96" fmla="*/ 1513434 h 1823236"/>
              <a:gd name="connsiteX97" fmla="*/ 1408929 w 1825717"/>
              <a:gd name="connsiteY97" fmla="*/ 1545108 h 1823236"/>
              <a:gd name="connsiteX98" fmla="*/ 1328611 w 1825717"/>
              <a:gd name="connsiteY98" fmla="*/ 1551419 h 1823236"/>
              <a:gd name="connsiteX99" fmla="*/ 1337419 w 1825717"/>
              <a:gd name="connsiteY99" fmla="*/ 1533680 h 1823236"/>
              <a:gd name="connsiteX100" fmla="*/ 1359844 w 1825717"/>
              <a:gd name="connsiteY100" fmla="*/ 1458178 h 1823236"/>
              <a:gd name="connsiteX101" fmla="*/ 1366892 w 1825717"/>
              <a:gd name="connsiteY101" fmla="*/ 1388263 h 1823236"/>
              <a:gd name="connsiteX102" fmla="*/ 1437080 w 1825717"/>
              <a:gd name="connsiteY102" fmla="*/ 1384884 h 1823236"/>
              <a:gd name="connsiteX103" fmla="*/ 1531997 w 1825717"/>
              <a:gd name="connsiteY103" fmla="*/ 1359856 h 1823236"/>
              <a:gd name="connsiteX104" fmla="*/ 921488 w 1825717"/>
              <a:gd name="connsiteY104" fmla="*/ 1296221 h 1823236"/>
              <a:gd name="connsiteX105" fmla="*/ 941879 w 1825717"/>
              <a:gd name="connsiteY105" fmla="*/ 1337164 h 1823236"/>
              <a:gd name="connsiteX106" fmla="*/ 995681 w 1825717"/>
              <a:gd name="connsiteY106" fmla="*/ 1407261 h 1823236"/>
              <a:gd name="connsiteX107" fmla="*/ 1022625 w 1825717"/>
              <a:gd name="connsiteY107" fmla="*/ 1430886 h 1823236"/>
              <a:gd name="connsiteX108" fmla="*/ 1014114 w 1825717"/>
              <a:gd name="connsiteY108" fmla="*/ 1454959 h 1823236"/>
              <a:gd name="connsiteX109" fmla="*/ 945770 w 1825717"/>
              <a:gd name="connsiteY109" fmla="*/ 1554530 h 1823236"/>
              <a:gd name="connsiteX110" fmla="*/ 929234 w 1825717"/>
              <a:gd name="connsiteY110" fmla="*/ 1569547 h 1823236"/>
              <a:gd name="connsiteX111" fmla="*/ 911932 w 1825717"/>
              <a:gd name="connsiteY111" fmla="*/ 1555414 h 1823236"/>
              <a:gd name="connsiteX112" fmla="*/ 853346 w 1825717"/>
              <a:gd name="connsiteY112" fmla="*/ 1483692 h 1823236"/>
              <a:gd name="connsiteX113" fmla="*/ 828186 w 1825717"/>
              <a:gd name="connsiteY113" fmla="*/ 1435881 h 1823236"/>
              <a:gd name="connsiteX114" fmla="*/ 887399 w 1825717"/>
              <a:gd name="connsiteY114" fmla="*/ 1366479 h 1823236"/>
              <a:gd name="connsiteX115" fmla="*/ 782027 w 1825717"/>
              <a:gd name="connsiteY115" fmla="*/ 1273918 h 1823236"/>
              <a:gd name="connsiteX116" fmla="*/ 786391 w 1825717"/>
              <a:gd name="connsiteY116" fmla="*/ 1319448 h 1823236"/>
              <a:gd name="connsiteX117" fmla="*/ 811499 w 1825717"/>
              <a:gd name="connsiteY117" fmla="*/ 1404170 h 1823236"/>
              <a:gd name="connsiteX118" fmla="*/ 828186 w 1825717"/>
              <a:gd name="connsiteY118" fmla="*/ 1435881 h 1823236"/>
              <a:gd name="connsiteX119" fmla="*/ 811616 w 1825717"/>
              <a:gd name="connsiteY119" fmla="*/ 1455303 h 1823236"/>
              <a:gd name="connsiteX120" fmla="*/ 712129 w 1825717"/>
              <a:gd name="connsiteY120" fmla="*/ 1523767 h 1823236"/>
              <a:gd name="connsiteX121" fmla="*/ 691306 w 1825717"/>
              <a:gd name="connsiteY121" fmla="*/ 1531862 h 1823236"/>
              <a:gd name="connsiteX122" fmla="*/ 680219 w 1825717"/>
              <a:gd name="connsiteY122" fmla="*/ 1512469 h 1823236"/>
              <a:gd name="connsiteX123" fmla="*/ 651227 w 1825717"/>
              <a:gd name="connsiteY123" fmla="*/ 1424515 h 1823236"/>
              <a:gd name="connsiteX124" fmla="*/ 644873 w 1825717"/>
              <a:gd name="connsiteY124" fmla="*/ 1370865 h 1823236"/>
              <a:gd name="connsiteX125" fmla="*/ 725024 w 1825717"/>
              <a:gd name="connsiteY125" fmla="*/ 1327293 h 1823236"/>
              <a:gd name="connsiteX126" fmla="*/ 1059679 w 1825717"/>
              <a:gd name="connsiteY126" fmla="*/ 1267066 h 1823236"/>
              <a:gd name="connsiteX127" fmla="*/ 1093390 w 1825717"/>
              <a:gd name="connsiteY127" fmla="*/ 1297984 h 1823236"/>
              <a:gd name="connsiteX128" fmla="*/ 1168739 w 1825717"/>
              <a:gd name="connsiteY128" fmla="*/ 1344144 h 1823236"/>
              <a:gd name="connsiteX129" fmla="*/ 1203973 w 1825717"/>
              <a:gd name="connsiteY129" fmla="*/ 1357139 h 1823236"/>
              <a:gd name="connsiteX130" fmla="*/ 1203041 w 1825717"/>
              <a:gd name="connsiteY130" fmla="*/ 1382065 h 1823236"/>
              <a:gd name="connsiteX131" fmla="*/ 1174919 w 1825717"/>
              <a:gd name="connsiteY131" fmla="*/ 1499514 h 1823236"/>
              <a:gd name="connsiteX132" fmla="*/ 1165395 w 1825717"/>
              <a:gd name="connsiteY132" fmla="*/ 1519638 h 1823236"/>
              <a:gd name="connsiteX133" fmla="*/ 1143645 w 1825717"/>
              <a:gd name="connsiteY133" fmla="*/ 1512468 h 1823236"/>
              <a:gd name="connsiteX134" fmla="*/ 1063247 w 1825717"/>
              <a:gd name="connsiteY134" fmla="*/ 1466505 h 1823236"/>
              <a:gd name="connsiteX135" fmla="*/ 1022625 w 1825717"/>
              <a:gd name="connsiteY135" fmla="*/ 1430886 h 1823236"/>
              <a:gd name="connsiteX136" fmla="*/ 1053032 w 1825717"/>
              <a:gd name="connsiteY136" fmla="*/ 1344877 h 1823236"/>
              <a:gd name="connsiteX137" fmla="*/ 659461 w 1825717"/>
              <a:gd name="connsiteY137" fmla="*/ 1204413 h 1823236"/>
              <a:gd name="connsiteX138" fmla="*/ 647579 w 1825717"/>
              <a:gd name="connsiteY138" fmla="*/ 1247185 h 1823236"/>
              <a:gd name="connsiteX139" fmla="*/ 640658 w 1825717"/>
              <a:gd name="connsiteY139" fmla="*/ 1335278 h 1823236"/>
              <a:gd name="connsiteX140" fmla="*/ 644873 w 1825717"/>
              <a:gd name="connsiteY140" fmla="*/ 1370865 h 1823236"/>
              <a:gd name="connsiteX141" fmla="*/ 622443 w 1825717"/>
              <a:gd name="connsiteY141" fmla="*/ 1383058 h 1823236"/>
              <a:gd name="connsiteX142" fmla="*/ 505028 w 1825717"/>
              <a:gd name="connsiteY142" fmla="*/ 1411323 h 1823236"/>
              <a:gd name="connsiteX143" fmla="*/ 459889 w 1825717"/>
              <a:gd name="connsiteY143" fmla="*/ 1411514 h 1823236"/>
              <a:gd name="connsiteX144" fmla="*/ 454732 w 1825717"/>
              <a:gd name="connsiteY144" fmla="*/ 1366036 h 1823236"/>
              <a:gd name="connsiteX145" fmla="*/ 461873 w 1825717"/>
              <a:gd name="connsiteY145" fmla="*/ 1285104 h 1823236"/>
              <a:gd name="connsiteX146" fmla="*/ 472474 w 1825717"/>
              <a:gd name="connsiteY146" fmla="*/ 1245861 h 1823236"/>
              <a:gd name="connsiteX147" fmla="*/ 533178 w 1825717"/>
              <a:gd name="connsiteY147" fmla="*/ 1243481 h 1823236"/>
              <a:gd name="connsiteX148" fmla="*/ 639718 w 1825717"/>
              <a:gd name="connsiteY148" fmla="*/ 1215191 h 1823236"/>
              <a:gd name="connsiteX149" fmla="*/ 1178246 w 1825717"/>
              <a:gd name="connsiteY149" fmla="*/ 1190327 h 1823236"/>
              <a:gd name="connsiteX150" fmla="*/ 1220795 w 1825717"/>
              <a:gd name="connsiteY150" fmla="*/ 1207109 h 1823236"/>
              <a:gd name="connsiteX151" fmla="*/ 1307682 w 1825717"/>
              <a:gd name="connsiteY151" fmla="*/ 1223200 h 1823236"/>
              <a:gd name="connsiteX152" fmla="*/ 1343514 w 1825717"/>
              <a:gd name="connsiteY152" fmla="*/ 1222728 h 1823236"/>
              <a:gd name="connsiteX153" fmla="*/ 1353296 w 1825717"/>
              <a:gd name="connsiteY153" fmla="*/ 1246310 h 1823236"/>
              <a:gd name="connsiteX154" fmla="*/ 1369132 w 1825717"/>
              <a:gd name="connsiteY154" fmla="*/ 1366036 h 1823236"/>
              <a:gd name="connsiteX155" fmla="*/ 1366892 w 1825717"/>
              <a:gd name="connsiteY155" fmla="*/ 1388263 h 1823236"/>
              <a:gd name="connsiteX156" fmla="*/ 1344578 w 1825717"/>
              <a:gd name="connsiteY156" fmla="*/ 1389338 h 1823236"/>
              <a:gd name="connsiteX157" fmla="*/ 1253049 w 1825717"/>
              <a:gd name="connsiteY157" fmla="*/ 1375239 h 1823236"/>
              <a:gd name="connsiteX158" fmla="*/ 1203973 w 1825717"/>
              <a:gd name="connsiteY158" fmla="*/ 1357139 h 1823236"/>
              <a:gd name="connsiteX159" fmla="*/ 1205238 w 1825717"/>
              <a:gd name="connsiteY159" fmla="*/ 1323279 h 1823236"/>
              <a:gd name="connsiteX160" fmla="*/ 1199924 w 1825717"/>
              <a:gd name="connsiteY160" fmla="*/ 1265347 h 1823236"/>
              <a:gd name="connsiteX161" fmla="*/ 50957 w 1825717"/>
              <a:gd name="connsiteY161" fmla="*/ 1163871 h 1823236"/>
              <a:gd name="connsiteX162" fmla="*/ 56876 w 1825717"/>
              <a:gd name="connsiteY162" fmla="*/ 1177650 h 1823236"/>
              <a:gd name="connsiteX163" fmla="*/ 106916 w 1825717"/>
              <a:gd name="connsiteY163" fmla="*/ 1250480 h 1823236"/>
              <a:gd name="connsiteX164" fmla="*/ 152190 w 1825717"/>
              <a:gd name="connsiteY164" fmla="*/ 1294932 h 1823236"/>
              <a:gd name="connsiteX165" fmla="*/ 153813 w 1825717"/>
              <a:gd name="connsiteY165" fmla="*/ 1316185 h 1823236"/>
              <a:gd name="connsiteX166" fmla="*/ 191866 w 1825717"/>
              <a:gd name="connsiteY166" fmla="*/ 1442588 h 1823236"/>
              <a:gd name="connsiteX167" fmla="*/ 199529 w 1825717"/>
              <a:gd name="connsiteY167" fmla="*/ 1455466 h 1823236"/>
              <a:gd name="connsiteX168" fmla="*/ 147303 w 1825717"/>
              <a:gd name="connsiteY168" fmla="*/ 1401846 h 1823236"/>
              <a:gd name="connsiteX169" fmla="*/ 97196 w 1825717"/>
              <a:gd name="connsiteY169" fmla="*/ 1323964 h 1823236"/>
              <a:gd name="connsiteX170" fmla="*/ 63640 w 1825717"/>
              <a:gd name="connsiteY170" fmla="*/ 1237648 h 1823236"/>
              <a:gd name="connsiteX171" fmla="*/ 166426 w 1825717"/>
              <a:gd name="connsiteY171" fmla="*/ 1129584 h 1823236"/>
              <a:gd name="connsiteX172" fmla="*/ 189380 w 1825717"/>
              <a:gd name="connsiteY172" fmla="*/ 1151360 h 1823236"/>
              <a:gd name="connsiteX173" fmla="*/ 265382 w 1825717"/>
              <a:gd name="connsiteY173" fmla="*/ 1199305 h 1823236"/>
              <a:gd name="connsiteX174" fmla="*/ 308967 w 1825717"/>
              <a:gd name="connsiteY174" fmla="*/ 1215824 h 1823236"/>
              <a:gd name="connsiteX175" fmla="*/ 297874 w 1825717"/>
              <a:gd name="connsiteY175" fmla="*/ 1255555 h 1823236"/>
              <a:gd name="connsiteX176" fmla="*/ 290781 w 1825717"/>
              <a:gd name="connsiteY176" fmla="*/ 1339696 h 1823236"/>
              <a:gd name="connsiteX177" fmla="*/ 295053 w 1825717"/>
              <a:gd name="connsiteY177" fmla="*/ 1382090 h 1823236"/>
              <a:gd name="connsiteX178" fmla="*/ 242641 w 1825717"/>
              <a:gd name="connsiteY178" fmla="*/ 1360388 h 1823236"/>
              <a:gd name="connsiteX179" fmla="*/ 169511 w 1825717"/>
              <a:gd name="connsiteY179" fmla="*/ 1311938 h 1823236"/>
              <a:gd name="connsiteX180" fmla="*/ 152190 w 1825717"/>
              <a:gd name="connsiteY180" fmla="*/ 1294932 h 1823236"/>
              <a:gd name="connsiteX181" fmla="*/ 148805 w 1825717"/>
              <a:gd name="connsiteY181" fmla="*/ 1250602 h 1823236"/>
              <a:gd name="connsiteX182" fmla="*/ 155800 w 1825717"/>
              <a:gd name="connsiteY182" fmla="*/ 1168571 h 1823236"/>
              <a:gd name="connsiteX183" fmla="*/ 1784859 w 1825717"/>
              <a:gd name="connsiteY183" fmla="*/ 1120289 h 1823236"/>
              <a:gd name="connsiteX184" fmla="*/ 1776270 w 1825717"/>
              <a:gd name="connsiteY184" fmla="*/ 1192801 h 1823236"/>
              <a:gd name="connsiteX185" fmla="*/ 1747278 w 1825717"/>
              <a:gd name="connsiteY185" fmla="*/ 1280755 h 1823236"/>
              <a:gd name="connsiteX186" fmla="*/ 1687654 w 1825717"/>
              <a:gd name="connsiteY186" fmla="*/ 1379284 h 1823236"/>
              <a:gd name="connsiteX187" fmla="*/ 1655289 w 1825717"/>
              <a:gd name="connsiteY187" fmla="*/ 1411115 h 1823236"/>
              <a:gd name="connsiteX188" fmla="*/ 1658943 w 1825717"/>
              <a:gd name="connsiteY188" fmla="*/ 1404170 h 1823236"/>
              <a:gd name="connsiteX189" fmla="*/ 1684052 w 1825717"/>
              <a:gd name="connsiteY189" fmla="*/ 1319448 h 1823236"/>
              <a:gd name="connsiteX190" fmla="*/ 1689997 w 1825717"/>
              <a:gd name="connsiteY190" fmla="*/ 1257421 h 1823236"/>
              <a:gd name="connsiteX191" fmla="*/ 1692325 w 1825717"/>
              <a:gd name="connsiteY191" fmla="*/ 1255530 h 1823236"/>
              <a:gd name="connsiteX192" fmla="*/ 1752679 w 1825717"/>
              <a:gd name="connsiteY192" fmla="*/ 1180785 h 1823236"/>
              <a:gd name="connsiteX193" fmla="*/ 1667933 w 1825717"/>
              <a:gd name="connsiteY193" fmla="*/ 1090414 h 1823236"/>
              <a:gd name="connsiteX194" fmla="*/ 1684052 w 1825717"/>
              <a:gd name="connsiteY194" fmla="*/ 1144803 h 1823236"/>
              <a:gd name="connsiteX195" fmla="*/ 1692421 w 1825717"/>
              <a:gd name="connsiteY195" fmla="*/ 1232125 h 1823236"/>
              <a:gd name="connsiteX196" fmla="*/ 1689997 w 1825717"/>
              <a:gd name="connsiteY196" fmla="*/ 1257421 h 1823236"/>
              <a:gd name="connsiteX197" fmla="*/ 1617921 w 1825717"/>
              <a:gd name="connsiteY197" fmla="*/ 1315979 h 1823236"/>
              <a:gd name="connsiteX198" fmla="*/ 1552646 w 1825717"/>
              <a:gd name="connsiteY198" fmla="*/ 1349311 h 1823236"/>
              <a:gd name="connsiteX199" fmla="*/ 1555127 w 1825717"/>
              <a:gd name="connsiteY199" fmla="*/ 1317740 h 1823236"/>
              <a:gd name="connsiteX200" fmla="*/ 1544557 w 1825717"/>
              <a:gd name="connsiteY200" fmla="*/ 1228503 h 1823236"/>
              <a:gd name="connsiteX201" fmla="*/ 1529965 w 1825717"/>
              <a:gd name="connsiteY201" fmla="*/ 1184234 h 1823236"/>
              <a:gd name="connsiteX202" fmla="*/ 1567823 w 1825717"/>
              <a:gd name="connsiteY202" fmla="*/ 1167852 h 1823236"/>
              <a:gd name="connsiteX203" fmla="*/ 1637677 w 1825717"/>
              <a:gd name="connsiteY203" fmla="*/ 1120412 h 1823236"/>
              <a:gd name="connsiteX204" fmla="*/ 380096 w 1825717"/>
              <a:gd name="connsiteY204" fmla="*/ 1065718 h 1823236"/>
              <a:gd name="connsiteX205" fmla="*/ 438409 w 1825717"/>
              <a:gd name="connsiteY205" fmla="*/ 1085519 h 1823236"/>
              <a:gd name="connsiteX206" fmla="*/ 526017 w 1825717"/>
              <a:gd name="connsiteY206" fmla="*/ 1097064 h 1823236"/>
              <a:gd name="connsiteX207" fmla="*/ 544872 w 1825717"/>
              <a:gd name="connsiteY207" fmla="*/ 1095903 h 1823236"/>
              <a:gd name="connsiteX208" fmla="*/ 535922 w 1825717"/>
              <a:gd name="connsiteY208" fmla="*/ 1105870 h 1823236"/>
              <a:gd name="connsiteX209" fmla="*/ 482475 w 1825717"/>
              <a:gd name="connsiteY209" fmla="*/ 1208835 h 1823236"/>
              <a:gd name="connsiteX210" fmla="*/ 472474 w 1825717"/>
              <a:gd name="connsiteY210" fmla="*/ 1245861 h 1823236"/>
              <a:gd name="connsiteX211" fmla="*/ 443386 w 1825717"/>
              <a:gd name="connsiteY211" fmla="*/ 1247001 h 1823236"/>
              <a:gd name="connsiteX212" fmla="*/ 351980 w 1825717"/>
              <a:gd name="connsiteY212" fmla="*/ 1232125 h 1823236"/>
              <a:gd name="connsiteX213" fmla="*/ 308967 w 1825717"/>
              <a:gd name="connsiteY213" fmla="*/ 1215824 h 1823236"/>
              <a:gd name="connsiteX214" fmla="*/ 321253 w 1825717"/>
              <a:gd name="connsiteY214" fmla="*/ 1171822 h 1823236"/>
              <a:gd name="connsiteX215" fmla="*/ 351123 w 1825717"/>
              <a:gd name="connsiteY215" fmla="*/ 1108708 h 1823236"/>
              <a:gd name="connsiteX216" fmla="*/ 1450959 w 1825717"/>
              <a:gd name="connsiteY216" fmla="*/ 1038889 h 1823236"/>
              <a:gd name="connsiteX217" fmla="*/ 1469602 w 1825717"/>
              <a:gd name="connsiteY217" fmla="*/ 1060151 h 1823236"/>
              <a:gd name="connsiteX218" fmla="*/ 1515565 w 1825717"/>
              <a:gd name="connsiteY218" fmla="*/ 1140549 h 1823236"/>
              <a:gd name="connsiteX219" fmla="*/ 1529965 w 1825717"/>
              <a:gd name="connsiteY219" fmla="*/ 1184234 h 1823236"/>
              <a:gd name="connsiteX220" fmla="*/ 1488038 w 1825717"/>
              <a:gd name="connsiteY220" fmla="*/ 1202377 h 1823236"/>
              <a:gd name="connsiteX221" fmla="*/ 1397535 w 1825717"/>
              <a:gd name="connsiteY221" fmla="*/ 1222017 h 1823236"/>
              <a:gd name="connsiteX222" fmla="*/ 1343514 w 1825717"/>
              <a:gd name="connsiteY222" fmla="*/ 1222728 h 1823236"/>
              <a:gd name="connsiteX223" fmla="*/ 1308559 w 1825717"/>
              <a:gd name="connsiteY223" fmla="*/ 1138462 h 1823236"/>
              <a:gd name="connsiteX224" fmla="*/ 1261435 w 1825717"/>
              <a:gd name="connsiteY224" fmla="*/ 1076192 h 1823236"/>
              <a:gd name="connsiteX225" fmla="*/ 1307172 w 1825717"/>
              <a:gd name="connsiteY225" fmla="*/ 1076611 h 1823236"/>
              <a:gd name="connsiteX226" fmla="*/ 1436374 w 1825717"/>
              <a:gd name="connsiteY226" fmla="*/ 1046009 h 1823236"/>
              <a:gd name="connsiteX227" fmla="*/ 911918 w 1825717"/>
              <a:gd name="connsiteY227" fmla="*/ 908878 h 1823236"/>
              <a:gd name="connsiteX228" fmla="*/ 882940 w 1825717"/>
              <a:gd name="connsiteY228" fmla="*/ 996789 h 1823236"/>
              <a:gd name="connsiteX229" fmla="*/ 872371 w 1825717"/>
              <a:gd name="connsiteY229" fmla="*/ 1086026 h 1823236"/>
              <a:gd name="connsiteX230" fmla="*/ 876361 w 1825717"/>
              <a:gd name="connsiteY230" fmla="*/ 1136816 h 1823236"/>
              <a:gd name="connsiteX231" fmla="*/ 870886 w 1825717"/>
              <a:gd name="connsiteY231" fmla="*/ 1151532 h 1823236"/>
              <a:gd name="connsiteX232" fmla="*/ 809072 w 1825717"/>
              <a:gd name="connsiteY232" fmla="*/ 1248594 h 1823236"/>
              <a:gd name="connsiteX233" fmla="*/ 782027 w 1825717"/>
              <a:gd name="connsiteY233" fmla="*/ 1273918 h 1823236"/>
              <a:gd name="connsiteX234" fmla="*/ 778021 w 1825717"/>
              <a:gd name="connsiteY234" fmla="*/ 1232125 h 1823236"/>
              <a:gd name="connsiteX235" fmla="*/ 786391 w 1825717"/>
              <a:gd name="connsiteY235" fmla="*/ 1144803 h 1823236"/>
              <a:gd name="connsiteX236" fmla="*/ 797838 w 1825717"/>
              <a:gd name="connsiteY236" fmla="*/ 1106177 h 1823236"/>
              <a:gd name="connsiteX237" fmla="*/ 817083 w 1825717"/>
              <a:gd name="connsiteY237" fmla="*/ 1088629 h 1823236"/>
              <a:gd name="connsiteX238" fmla="*/ 879113 w 1825717"/>
              <a:gd name="connsiteY238" fmla="*/ 995434 h 1823236"/>
              <a:gd name="connsiteX239" fmla="*/ 911939 w 1825717"/>
              <a:gd name="connsiteY239" fmla="*/ 908851 h 1823236"/>
              <a:gd name="connsiteX240" fmla="*/ 949240 w 1825717"/>
              <a:gd name="connsiteY240" fmla="*/ 993598 h 1823236"/>
              <a:gd name="connsiteX241" fmla="*/ 1001096 w 1825717"/>
              <a:gd name="connsiteY241" fmla="*/ 1066987 h 1823236"/>
              <a:gd name="connsiteX242" fmla="*/ 1038042 w 1825717"/>
              <a:gd name="connsiteY242" fmla="*/ 1102057 h 1823236"/>
              <a:gd name="connsiteX243" fmla="*/ 1043822 w 1825717"/>
              <a:gd name="connsiteY243" fmla="*/ 1116660 h 1823236"/>
              <a:gd name="connsiteX244" fmla="*/ 1062832 w 1825717"/>
              <a:gd name="connsiteY244" fmla="*/ 1230154 h 1823236"/>
              <a:gd name="connsiteX245" fmla="*/ 1059679 w 1825717"/>
              <a:gd name="connsiteY245" fmla="*/ 1267066 h 1823236"/>
              <a:gd name="connsiteX246" fmla="*/ 1028740 w 1825717"/>
              <a:gd name="connsiteY246" fmla="*/ 1238691 h 1823236"/>
              <a:gd name="connsiteX247" fmla="*/ 976530 w 1825717"/>
              <a:gd name="connsiteY247" fmla="*/ 1168197 h 1823236"/>
              <a:gd name="connsiteX248" fmla="*/ 960424 w 1825717"/>
              <a:gd name="connsiteY248" fmla="*/ 1134419 h 1823236"/>
              <a:gd name="connsiteX249" fmla="*/ 959785 w 1825717"/>
              <a:gd name="connsiteY249" fmla="*/ 1072604 h 1823236"/>
              <a:gd name="connsiteX250" fmla="*/ 945488 w 1825717"/>
              <a:gd name="connsiteY250" fmla="*/ 995151 h 1823236"/>
              <a:gd name="connsiteX251" fmla="*/ 911963 w 1825717"/>
              <a:gd name="connsiteY251" fmla="*/ 908851 h 1823236"/>
              <a:gd name="connsiteX252" fmla="*/ 996372 w 1825717"/>
              <a:gd name="connsiteY252" fmla="*/ 946863 h 1823236"/>
              <a:gd name="connsiteX253" fmla="*/ 1084015 w 1825717"/>
              <a:gd name="connsiteY253" fmla="*/ 966702 h 1823236"/>
              <a:gd name="connsiteX254" fmla="*/ 1134943 w 1825717"/>
              <a:gd name="connsiteY254" fmla="*/ 968042 h 1823236"/>
              <a:gd name="connsiteX255" fmla="*/ 1149007 w 1825717"/>
              <a:gd name="connsiteY255" fmla="*/ 975026 h 1823236"/>
              <a:gd name="connsiteX256" fmla="*/ 1239077 w 1825717"/>
              <a:gd name="connsiteY256" fmla="*/ 1046648 h 1823236"/>
              <a:gd name="connsiteX257" fmla="*/ 1261435 w 1825717"/>
              <a:gd name="connsiteY257" fmla="*/ 1076192 h 1823236"/>
              <a:gd name="connsiteX258" fmla="*/ 1219453 w 1825717"/>
              <a:gd name="connsiteY258" fmla="*/ 1075807 h 1823236"/>
              <a:gd name="connsiteX259" fmla="*/ 1133484 w 1825717"/>
              <a:gd name="connsiteY259" fmla="*/ 1058355 h 1823236"/>
              <a:gd name="connsiteX260" fmla="*/ 1098915 w 1825717"/>
              <a:gd name="connsiteY260" fmla="*/ 1044031 h 1823236"/>
              <a:gd name="connsiteX261" fmla="*/ 1057076 w 1825717"/>
              <a:gd name="connsiteY261" fmla="*/ 998520 h 1823236"/>
              <a:gd name="connsiteX262" fmla="*/ 994625 w 1825717"/>
              <a:gd name="connsiteY262" fmla="*/ 950528 h 1823236"/>
              <a:gd name="connsiteX263" fmla="*/ 911926 w 1825717"/>
              <a:gd name="connsiteY263" fmla="*/ 908843 h 1823236"/>
              <a:gd name="connsiteX264" fmla="*/ 853346 w 1825717"/>
              <a:gd name="connsiteY264" fmla="*/ 980558 h 1823236"/>
              <a:gd name="connsiteX265" fmla="*/ 811499 w 1825717"/>
              <a:gd name="connsiteY265" fmla="*/ 1060080 h 1823236"/>
              <a:gd name="connsiteX266" fmla="*/ 797838 w 1825717"/>
              <a:gd name="connsiteY266" fmla="*/ 1106177 h 1823236"/>
              <a:gd name="connsiteX267" fmla="*/ 735819 w 1825717"/>
              <a:gd name="connsiteY267" fmla="*/ 1162727 h 1823236"/>
              <a:gd name="connsiteX268" fmla="*/ 659461 w 1825717"/>
              <a:gd name="connsiteY268" fmla="*/ 1204413 h 1823236"/>
              <a:gd name="connsiteX269" fmla="*/ 671059 w 1825717"/>
              <a:gd name="connsiteY269" fmla="*/ 1162663 h 1823236"/>
              <a:gd name="connsiteX270" fmla="*/ 710166 w 1825717"/>
              <a:gd name="connsiteY270" fmla="*/ 1084140 h 1823236"/>
              <a:gd name="connsiteX271" fmla="*/ 732191 w 1825717"/>
              <a:gd name="connsiteY271" fmla="*/ 1055445 h 1823236"/>
              <a:gd name="connsiteX272" fmla="*/ 739196 w 1825717"/>
              <a:gd name="connsiteY272" fmla="*/ 1052708 h 1823236"/>
              <a:gd name="connsiteX273" fmla="*/ 850259 w 1825717"/>
              <a:gd name="connsiteY273" fmla="*/ 977919 h 1823236"/>
              <a:gd name="connsiteX274" fmla="*/ 911934 w 1825717"/>
              <a:gd name="connsiteY274" fmla="*/ 908841 h 1823236"/>
              <a:gd name="connsiteX275" fmla="*/ 911935 w 1825717"/>
              <a:gd name="connsiteY275" fmla="*/ 908842 h 1823236"/>
              <a:gd name="connsiteX276" fmla="*/ 911939 w 1825717"/>
              <a:gd name="connsiteY276" fmla="*/ 908851 h 1823236"/>
              <a:gd name="connsiteX277" fmla="*/ 911924 w 1825717"/>
              <a:gd name="connsiteY277" fmla="*/ 908841 h 1823236"/>
              <a:gd name="connsiteX278" fmla="*/ 831534 w 1825717"/>
              <a:gd name="connsiteY278" fmla="*/ 954799 h 1823236"/>
              <a:gd name="connsiteX279" fmla="*/ 763969 w 1825717"/>
              <a:gd name="connsiteY279" fmla="*/ 1014043 h 1823236"/>
              <a:gd name="connsiteX280" fmla="*/ 732191 w 1825717"/>
              <a:gd name="connsiteY280" fmla="*/ 1055445 h 1823236"/>
              <a:gd name="connsiteX281" fmla="*/ 677663 w 1825717"/>
              <a:gd name="connsiteY281" fmla="*/ 1076753 h 1823236"/>
              <a:gd name="connsiteX282" fmla="*/ 613573 w 1825717"/>
              <a:gd name="connsiteY282" fmla="*/ 1091670 h 1823236"/>
              <a:gd name="connsiteX283" fmla="*/ 544872 w 1825717"/>
              <a:gd name="connsiteY283" fmla="*/ 1095903 h 1823236"/>
              <a:gd name="connsiteX284" fmla="*/ 612729 w 1825717"/>
              <a:gd name="connsiteY284" fmla="*/ 1020325 h 1823236"/>
              <a:gd name="connsiteX285" fmla="*/ 671317 w 1825717"/>
              <a:gd name="connsiteY285" fmla="*/ 981289 h 1823236"/>
              <a:gd name="connsiteX286" fmla="*/ 743112 w 1825717"/>
              <a:gd name="connsiteY286" fmla="*/ 975629 h 1823236"/>
              <a:gd name="connsiteX287" fmla="*/ 829597 w 1825717"/>
              <a:gd name="connsiteY287" fmla="*/ 951230 h 1823236"/>
              <a:gd name="connsiteX288" fmla="*/ 911933 w 1825717"/>
              <a:gd name="connsiteY288" fmla="*/ 908840 h 1823236"/>
              <a:gd name="connsiteX289" fmla="*/ 916386 w 1825717"/>
              <a:gd name="connsiteY289" fmla="*/ 1001338 h 1823236"/>
              <a:gd name="connsiteX290" fmla="*/ 938499 w 1825717"/>
              <a:gd name="connsiteY290" fmla="*/ 1088436 h 1823236"/>
              <a:gd name="connsiteX291" fmla="*/ 960424 w 1825717"/>
              <a:gd name="connsiteY291" fmla="*/ 1134419 h 1823236"/>
              <a:gd name="connsiteX292" fmla="*/ 960586 w 1825717"/>
              <a:gd name="connsiteY292" fmla="*/ 1150120 h 1823236"/>
              <a:gd name="connsiteX293" fmla="*/ 937662 w 1825717"/>
              <a:gd name="connsiteY293" fmla="*/ 1262888 h 1823236"/>
              <a:gd name="connsiteX294" fmla="*/ 921488 w 1825717"/>
              <a:gd name="connsiteY294" fmla="*/ 1296221 h 1823236"/>
              <a:gd name="connsiteX295" fmla="*/ 902772 w 1825717"/>
              <a:gd name="connsiteY295" fmla="*/ 1258641 h 1823236"/>
              <a:gd name="connsiteX296" fmla="*/ 879292 w 1825717"/>
              <a:gd name="connsiteY296" fmla="*/ 1174119 h 1823236"/>
              <a:gd name="connsiteX297" fmla="*/ 876361 w 1825717"/>
              <a:gd name="connsiteY297" fmla="*/ 1136816 h 1823236"/>
              <a:gd name="connsiteX298" fmla="*/ 897917 w 1825717"/>
              <a:gd name="connsiteY298" fmla="*/ 1078877 h 1823236"/>
              <a:gd name="connsiteX299" fmla="*/ 912326 w 1825717"/>
              <a:gd name="connsiteY299" fmla="*/ 1001445 h 1823236"/>
              <a:gd name="connsiteX300" fmla="*/ 911933 w 1825717"/>
              <a:gd name="connsiteY300" fmla="*/ 908839 h 1823236"/>
              <a:gd name="connsiteX301" fmla="*/ 911934 w 1825717"/>
              <a:gd name="connsiteY301" fmla="*/ 908841 h 1823236"/>
              <a:gd name="connsiteX302" fmla="*/ 911933 w 1825717"/>
              <a:gd name="connsiteY302" fmla="*/ 908840 h 1823236"/>
              <a:gd name="connsiteX303" fmla="*/ 911933 w 1825717"/>
              <a:gd name="connsiteY303" fmla="*/ 908840 h 1823236"/>
              <a:gd name="connsiteX304" fmla="*/ 911933 w 1825717"/>
              <a:gd name="connsiteY304" fmla="*/ 908839 h 1823236"/>
              <a:gd name="connsiteX305" fmla="*/ 911931 w 1825717"/>
              <a:gd name="connsiteY305" fmla="*/ 908838 h 1823236"/>
              <a:gd name="connsiteX306" fmla="*/ 911933 w 1825717"/>
              <a:gd name="connsiteY306" fmla="*/ 908839 h 1823236"/>
              <a:gd name="connsiteX307" fmla="*/ 911918 w 1825717"/>
              <a:gd name="connsiteY307" fmla="*/ 908878 h 1823236"/>
              <a:gd name="connsiteX308" fmla="*/ 911931 w 1825717"/>
              <a:gd name="connsiteY308" fmla="*/ 908838 h 1823236"/>
              <a:gd name="connsiteX309" fmla="*/ 911931 w 1825717"/>
              <a:gd name="connsiteY309" fmla="*/ 908838 h 1823236"/>
              <a:gd name="connsiteX310" fmla="*/ 911926 w 1825717"/>
              <a:gd name="connsiteY310" fmla="*/ 908843 h 1823236"/>
              <a:gd name="connsiteX311" fmla="*/ 911933 w 1825717"/>
              <a:gd name="connsiteY311" fmla="*/ 908837 h 1823236"/>
              <a:gd name="connsiteX312" fmla="*/ 977138 w 1825717"/>
              <a:gd name="connsiteY312" fmla="*/ 974599 h 1823236"/>
              <a:gd name="connsiteX313" fmla="*/ 1051850 w 1825717"/>
              <a:gd name="connsiteY313" fmla="*/ 1024529 h 1823236"/>
              <a:gd name="connsiteX314" fmla="*/ 1098915 w 1825717"/>
              <a:gd name="connsiteY314" fmla="*/ 1044031 h 1823236"/>
              <a:gd name="connsiteX315" fmla="*/ 1109540 w 1825717"/>
              <a:gd name="connsiteY315" fmla="*/ 1055589 h 1823236"/>
              <a:gd name="connsiteX316" fmla="*/ 1167960 w 1825717"/>
              <a:gd name="connsiteY316" fmla="*/ 1154732 h 1823236"/>
              <a:gd name="connsiteX317" fmla="*/ 1178246 w 1825717"/>
              <a:gd name="connsiteY317" fmla="*/ 1190327 h 1823236"/>
              <a:gd name="connsiteX318" fmla="*/ 1139191 w 1825717"/>
              <a:gd name="connsiteY318" fmla="*/ 1174923 h 1823236"/>
              <a:gd name="connsiteX319" fmla="*/ 1065186 w 1825717"/>
              <a:gd name="connsiteY319" fmla="*/ 1127822 h 1823236"/>
              <a:gd name="connsiteX320" fmla="*/ 1038042 w 1825717"/>
              <a:gd name="connsiteY320" fmla="*/ 1102057 h 1823236"/>
              <a:gd name="connsiteX321" fmla="*/ 1015295 w 1825717"/>
              <a:gd name="connsiteY321" fmla="*/ 1044580 h 1823236"/>
              <a:gd name="connsiteX322" fmla="*/ 974190 w 1825717"/>
              <a:gd name="connsiteY322" fmla="*/ 977395 h 1823236"/>
              <a:gd name="connsiteX323" fmla="*/ 911935 w 1825717"/>
              <a:gd name="connsiteY323" fmla="*/ 908842 h 1823236"/>
              <a:gd name="connsiteX324" fmla="*/ 911930 w 1825717"/>
              <a:gd name="connsiteY324" fmla="*/ 908837 h 1823236"/>
              <a:gd name="connsiteX325" fmla="*/ 911931 w 1825717"/>
              <a:gd name="connsiteY325" fmla="*/ 908837 h 1823236"/>
              <a:gd name="connsiteX326" fmla="*/ 911924 w 1825717"/>
              <a:gd name="connsiteY326" fmla="*/ 908841 h 1823236"/>
              <a:gd name="connsiteX327" fmla="*/ 911932 w 1825717"/>
              <a:gd name="connsiteY327" fmla="*/ 908837 h 1823236"/>
              <a:gd name="connsiteX328" fmla="*/ 911931 w 1825717"/>
              <a:gd name="connsiteY328" fmla="*/ 908838 h 1823236"/>
              <a:gd name="connsiteX329" fmla="*/ 911931 w 1825717"/>
              <a:gd name="connsiteY329" fmla="*/ 908838 h 1823236"/>
              <a:gd name="connsiteX330" fmla="*/ 911931 w 1825717"/>
              <a:gd name="connsiteY330" fmla="*/ 908837 h 1823236"/>
              <a:gd name="connsiteX331" fmla="*/ 911931 w 1825717"/>
              <a:gd name="connsiteY331" fmla="*/ 908838 h 1823236"/>
              <a:gd name="connsiteX332" fmla="*/ 911931 w 1825717"/>
              <a:gd name="connsiteY332" fmla="*/ 908837 h 1823236"/>
              <a:gd name="connsiteX333" fmla="*/ 911932 w 1825717"/>
              <a:gd name="connsiteY333" fmla="*/ 908837 h 1823236"/>
              <a:gd name="connsiteX334" fmla="*/ 911932 w 1825717"/>
              <a:gd name="connsiteY334" fmla="*/ 908837 h 1823236"/>
              <a:gd name="connsiteX335" fmla="*/ 911932 w 1825717"/>
              <a:gd name="connsiteY335" fmla="*/ 908837 h 1823236"/>
              <a:gd name="connsiteX336" fmla="*/ 911932 w 1825717"/>
              <a:gd name="connsiteY336" fmla="*/ 908837 h 1823236"/>
              <a:gd name="connsiteX337" fmla="*/ 911932 w 1825717"/>
              <a:gd name="connsiteY337" fmla="*/ 908837 h 1823236"/>
              <a:gd name="connsiteX338" fmla="*/ 911931 w 1825717"/>
              <a:gd name="connsiteY338" fmla="*/ 908837 h 1823236"/>
              <a:gd name="connsiteX339" fmla="*/ 911931 w 1825717"/>
              <a:gd name="connsiteY339" fmla="*/ 908837 h 1823236"/>
              <a:gd name="connsiteX340" fmla="*/ 911935 w 1825717"/>
              <a:gd name="connsiteY340" fmla="*/ 908836 h 1823236"/>
              <a:gd name="connsiteX341" fmla="*/ 911955 w 1825717"/>
              <a:gd name="connsiteY341" fmla="*/ 908838 h 1823236"/>
              <a:gd name="connsiteX342" fmla="*/ 911937 w 1825717"/>
              <a:gd name="connsiteY342" fmla="*/ 908837 h 1823236"/>
              <a:gd name="connsiteX343" fmla="*/ 911932 w 1825717"/>
              <a:gd name="connsiteY343" fmla="*/ 908836 h 1823236"/>
              <a:gd name="connsiteX344" fmla="*/ 911933 w 1825717"/>
              <a:gd name="connsiteY344" fmla="*/ 908837 h 1823236"/>
              <a:gd name="connsiteX345" fmla="*/ 911933 w 1825717"/>
              <a:gd name="connsiteY345" fmla="*/ 908837 h 1823236"/>
              <a:gd name="connsiteX346" fmla="*/ 911937 w 1825717"/>
              <a:gd name="connsiteY346" fmla="*/ 908837 h 1823236"/>
              <a:gd name="connsiteX347" fmla="*/ 911963 w 1825717"/>
              <a:gd name="connsiteY347" fmla="*/ 908851 h 1823236"/>
              <a:gd name="connsiteX348" fmla="*/ 911933 w 1825717"/>
              <a:gd name="connsiteY348" fmla="*/ 908837 h 1823236"/>
              <a:gd name="connsiteX349" fmla="*/ 911933 w 1825717"/>
              <a:gd name="connsiteY349" fmla="*/ 908838 h 1823236"/>
              <a:gd name="connsiteX350" fmla="*/ 911933 w 1825717"/>
              <a:gd name="connsiteY350" fmla="*/ 908838 h 1823236"/>
              <a:gd name="connsiteX351" fmla="*/ 911932 w 1825717"/>
              <a:gd name="connsiteY351" fmla="*/ 908837 h 1823236"/>
              <a:gd name="connsiteX352" fmla="*/ 911933 w 1825717"/>
              <a:gd name="connsiteY352" fmla="*/ 908837 h 1823236"/>
              <a:gd name="connsiteX353" fmla="*/ 911932 w 1825717"/>
              <a:gd name="connsiteY353" fmla="*/ 908837 h 1823236"/>
              <a:gd name="connsiteX354" fmla="*/ 911932 w 1825717"/>
              <a:gd name="connsiteY354" fmla="*/ 908837 h 1823236"/>
              <a:gd name="connsiteX355" fmla="*/ 911929 w 1825717"/>
              <a:gd name="connsiteY355" fmla="*/ 908836 h 1823236"/>
              <a:gd name="connsiteX356" fmla="*/ 819873 w 1825717"/>
              <a:gd name="connsiteY356" fmla="*/ 918908 h 1823236"/>
              <a:gd name="connsiteX357" fmla="*/ 818012 w 1825717"/>
              <a:gd name="connsiteY357" fmla="*/ 918737 h 1823236"/>
              <a:gd name="connsiteX358" fmla="*/ 819790 w 1825717"/>
              <a:gd name="connsiteY358" fmla="*/ 918125 h 1823236"/>
              <a:gd name="connsiteX359" fmla="*/ 911929 w 1825717"/>
              <a:gd name="connsiteY359" fmla="*/ 908836 h 1823236"/>
              <a:gd name="connsiteX360" fmla="*/ 911931 w 1825717"/>
              <a:gd name="connsiteY360" fmla="*/ 908837 h 1823236"/>
              <a:gd name="connsiteX361" fmla="*/ 911930 w 1825717"/>
              <a:gd name="connsiteY361" fmla="*/ 908837 h 1823236"/>
              <a:gd name="connsiteX362" fmla="*/ 911933 w 1825717"/>
              <a:gd name="connsiteY362" fmla="*/ 908836 h 1823236"/>
              <a:gd name="connsiteX363" fmla="*/ 911934 w 1825717"/>
              <a:gd name="connsiteY363" fmla="*/ 908836 h 1823236"/>
              <a:gd name="connsiteX364" fmla="*/ 911933 w 1825717"/>
              <a:gd name="connsiteY364" fmla="*/ 908837 h 1823236"/>
              <a:gd name="connsiteX365" fmla="*/ 911932 w 1825717"/>
              <a:gd name="connsiteY365" fmla="*/ 908836 h 1823236"/>
              <a:gd name="connsiteX366" fmla="*/ 911932 w 1825717"/>
              <a:gd name="connsiteY366" fmla="*/ 908837 h 1823236"/>
              <a:gd name="connsiteX367" fmla="*/ 911932 w 1825717"/>
              <a:gd name="connsiteY367" fmla="*/ 908836 h 1823236"/>
              <a:gd name="connsiteX368" fmla="*/ 911932 w 1825717"/>
              <a:gd name="connsiteY368" fmla="*/ 908836 h 1823236"/>
              <a:gd name="connsiteX369" fmla="*/ 911933 w 1825717"/>
              <a:gd name="connsiteY369" fmla="*/ 908836 h 1823236"/>
              <a:gd name="connsiteX370" fmla="*/ 911932 w 1825717"/>
              <a:gd name="connsiteY370" fmla="*/ 908836 h 1823236"/>
              <a:gd name="connsiteX371" fmla="*/ 911934 w 1825717"/>
              <a:gd name="connsiteY371" fmla="*/ 908836 h 1823236"/>
              <a:gd name="connsiteX372" fmla="*/ 911935 w 1825717"/>
              <a:gd name="connsiteY372" fmla="*/ 908836 h 1823236"/>
              <a:gd name="connsiteX373" fmla="*/ 911934 w 1825717"/>
              <a:gd name="connsiteY373" fmla="*/ 908836 h 1823236"/>
              <a:gd name="connsiteX374" fmla="*/ 911934 w 1825717"/>
              <a:gd name="connsiteY374" fmla="*/ 908836 h 1823236"/>
              <a:gd name="connsiteX375" fmla="*/ 911933 w 1825717"/>
              <a:gd name="connsiteY375" fmla="*/ 908836 h 1823236"/>
              <a:gd name="connsiteX376" fmla="*/ 911933 w 1825717"/>
              <a:gd name="connsiteY376" fmla="*/ 908836 h 1823236"/>
              <a:gd name="connsiteX377" fmla="*/ 911933 w 1825717"/>
              <a:gd name="connsiteY377" fmla="*/ 908836 h 1823236"/>
              <a:gd name="connsiteX378" fmla="*/ 911934 w 1825717"/>
              <a:gd name="connsiteY378" fmla="*/ 908835 h 1823236"/>
              <a:gd name="connsiteX379" fmla="*/ 911934 w 1825717"/>
              <a:gd name="connsiteY379" fmla="*/ 908836 h 1823236"/>
              <a:gd name="connsiteX380" fmla="*/ 911933 w 1825717"/>
              <a:gd name="connsiteY380" fmla="*/ 908836 h 1823236"/>
              <a:gd name="connsiteX381" fmla="*/ 911934 w 1825717"/>
              <a:gd name="connsiteY381" fmla="*/ 908835 h 1823236"/>
              <a:gd name="connsiteX382" fmla="*/ 911933 w 1825717"/>
              <a:gd name="connsiteY382" fmla="*/ 908835 h 1823236"/>
              <a:gd name="connsiteX383" fmla="*/ 911933 w 1825717"/>
              <a:gd name="connsiteY383" fmla="*/ 908835 h 1823236"/>
              <a:gd name="connsiteX384" fmla="*/ 911933 w 1825717"/>
              <a:gd name="connsiteY384" fmla="*/ 908836 h 1823236"/>
              <a:gd name="connsiteX385" fmla="*/ 911933 w 1825717"/>
              <a:gd name="connsiteY385" fmla="*/ 908836 h 1823236"/>
              <a:gd name="connsiteX386" fmla="*/ 911932 w 1825717"/>
              <a:gd name="connsiteY386" fmla="*/ 908836 h 1823236"/>
              <a:gd name="connsiteX387" fmla="*/ 911932 w 1825717"/>
              <a:gd name="connsiteY387" fmla="*/ 908836 h 1823236"/>
              <a:gd name="connsiteX388" fmla="*/ 911932 w 1825717"/>
              <a:gd name="connsiteY388" fmla="*/ 908836 h 1823236"/>
              <a:gd name="connsiteX389" fmla="*/ 911934 w 1825717"/>
              <a:gd name="connsiteY389" fmla="*/ 908835 h 1823236"/>
              <a:gd name="connsiteX390" fmla="*/ 911934 w 1825717"/>
              <a:gd name="connsiteY390" fmla="*/ 908835 h 1823236"/>
              <a:gd name="connsiteX391" fmla="*/ 911934 w 1825717"/>
              <a:gd name="connsiteY391" fmla="*/ 908835 h 1823236"/>
              <a:gd name="connsiteX392" fmla="*/ 911933 w 1825717"/>
              <a:gd name="connsiteY392" fmla="*/ 908836 h 1823236"/>
              <a:gd name="connsiteX393" fmla="*/ 911933 w 1825717"/>
              <a:gd name="connsiteY393" fmla="*/ 908835 h 1823236"/>
              <a:gd name="connsiteX394" fmla="*/ 911932 w 1825717"/>
              <a:gd name="connsiteY394" fmla="*/ 908835 h 1823236"/>
              <a:gd name="connsiteX395" fmla="*/ 911932 w 1825717"/>
              <a:gd name="connsiteY395" fmla="*/ 908835 h 1823236"/>
              <a:gd name="connsiteX396" fmla="*/ 911932 w 1825717"/>
              <a:gd name="connsiteY396" fmla="*/ 908836 h 1823236"/>
              <a:gd name="connsiteX397" fmla="*/ 911934 w 1825717"/>
              <a:gd name="connsiteY397" fmla="*/ 908835 h 1823236"/>
              <a:gd name="connsiteX398" fmla="*/ 911933 w 1825717"/>
              <a:gd name="connsiteY398" fmla="*/ 908835 h 1823236"/>
              <a:gd name="connsiteX399" fmla="*/ 911932 w 1825717"/>
              <a:gd name="connsiteY399" fmla="*/ 908835 h 1823236"/>
              <a:gd name="connsiteX400" fmla="*/ 911933 w 1825717"/>
              <a:gd name="connsiteY400" fmla="*/ 908835 h 1823236"/>
              <a:gd name="connsiteX401" fmla="*/ 911936 w 1825717"/>
              <a:gd name="connsiteY401" fmla="*/ 908835 h 1823236"/>
              <a:gd name="connsiteX402" fmla="*/ 911934 w 1825717"/>
              <a:gd name="connsiteY402" fmla="*/ 908835 h 1823236"/>
              <a:gd name="connsiteX403" fmla="*/ 911934 w 1825717"/>
              <a:gd name="connsiteY403" fmla="*/ 908835 h 1823236"/>
              <a:gd name="connsiteX404" fmla="*/ 911934 w 1825717"/>
              <a:gd name="connsiteY404" fmla="*/ 908834 h 1823236"/>
              <a:gd name="connsiteX405" fmla="*/ 911934 w 1825717"/>
              <a:gd name="connsiteY405" fmla="*/ 908834 h 1823236"/>
              <a:gd name="connsiteX406" fmla="*/ 911934 w 1825717"/>
              <a:gd name="connsiteY406" fmla="*/ 908835 h 1823236"/>
              <a:gd name="connsiteX407" fmla="*/ 911934 w 1825717"/>
              <a:gd name="connsiteY407" fmla="*/ 908834 h 1823236"/>
              <a:gd name="connsiteX408" fmla="*/ 911927 w 1825717"/>
              <a:gd name="connsiteY408" fmla="*/ 908834 h 1823236"/>
              <a:gd name="connsiteX409" fmla="*/ 911931 w 1825717"/>
              <a:gd name="connsiteY409" fmla="*/ 908835 h 1823236"/>
              <a:gd name="connsiteX410" fmla="*/ 911932 w 1825717"/>
              <a:gd name="connsiteY410" fmla="*/ 908836 h 1823236"/>
              <a:gd name="connsiteX411" fmla="*/ 911932 w 1825717"/>
              <a:gd name="connsiteY411" fmla="*/ 908836 h 1823236"/>
              <a:gd name="connsiteX412" fmla="*/ 911932 w 1825717"/>
              <a:gd name="connsiteY412" fmla="*/ 908837 h 1823236"/>
              <a:gd name="connsiteX413" fmla="*/ 911930 w 1825717"/>
              <a:gd name="connsiteY413" fmla="*/ 908836 h 1823236"/>
              <a:gd name="connsiteX414" fmla="*/ 911933 w 1825717"/>
              <a:gd name="connsiteY414" fmla="*/ 908833 h 1823236"/>
              <a:gd name="connsiteX415" fmla="*/ 911933 w 1825717"/>
              <a:gd name="connsiteY415" fmla="*/ 908835 h 1823236"/>
              <a:gd name="connsiteX416" fmla="*/ 911932 w 1825717"/>
              <a:gd name="connsiteY416" fmla="*/ 908835 h 1823236"/>
              <a:gd name="connsiteX417" fmla="*/ 911833 w 1825717"/>
              <a:gd name="connsiteY417" fmla="*/ 908766 h 1823236"/>
              <a:gd name="connsiteX418" fmla="*/ 911927 w 1825717"/>
              <a:gd name="connsiteY418" fmla="*/ 908834 h 1823236"/>
              <a:gd name="connsiteX419" fmla="*/ 911925 w 1825717"/>
              <a:gd name="connsiteY419" fmla="*/ 908833 h 1823236"/>
              <a:gd name="connsiteX420" fmla="*/ 658253 w 1825717"/>
              <a:gd name="connsiteY420" fmla="*/ 889336 h 1823236"/>
              <a:gd name="connsiteX421" fmla="*/ 730388 w 1825717"/>
              <a:gd name="connsiteY421" fmla="*/ 910693 h 1823236"/>
              <a:gd name="connsiteX422" fmla="*/ 818012 w 1825717"/>
              <a:gd name="connsiteY422" fmla="*/ 918737 h 1823236"/>
              <a:gd name="connsiteX423" fmla="*/ 708737 w 1825717"/>
              <a:gd name="connsiteY423" fmla="*/ 956358 h 1823236"/>
              <a:gd name="connsiteX424" fmla="*/ 671317 w 1825717"/>
              <a:gd name="connsiteY424" fmla="*/ 981289 h 1823236"/>
              <a:gd name="connsiteX425" fmla="*/ 655020 w 1825717"/>
              <a:gd name="connsiteY425" fmla="*/ 982574 h 1823236"/>
              <a:gd name="connsiteX426" fmla="*/ 567866 w 1825717"/>
              <a:gd name="connsiteY426" fmla="*/ 972605 h 1823236"/>
              <a:gd name="connsiteX427" fmla="*/ 503669 w 1825717"/>
              <a:gd name="connsiteY427" fmla="*/ 952395 h 1823236"/>
              <a:gd name="connsiteX428" fmla="*/ 542303 w 1825717"/>
              <a:gd name="connsiteY428" fmla="*/ 927393 h 1823236"/>
              <a:gd name="connsiteX429" fmla="*/ 634615 w 1825717"/>
              <a:gd name="connsiteY429" fmla="*/ 892735 h 1823236"/>
              <a:gd name="connsiteX430" fmla="*/ 820563 w 1825717"/>
              <a:gd name="connsiteY430" fmla="*/ 884353 h 1823236"/>
              <a:gd name="connsiteX431" fmla="*/ 822582 w 1825717"/>
              <a:gd name="connsiteY431" fmla="*/ 884486 h 1823236"/>
              <a:gd name="connsiteX432" fmla="*/ 911925 w 1825717"/>
              <a:gd name="connsiteY432" fmla="*/ 908833 h 1823236"/>
              <a:gd name="connsiteX433" fmla="*/ 911929 w 1825717"/>
              <a:gd name="connsiteY433" fmla="*/ 908836 h 1823236"/>
              <a:gd name="connsiteX434" fmla="*/ 822378 w 1825717"/>
              <a:gd name="connsiteY434" fmla="*/ 885248 h 1823236"/>
              <a:gd name="connsiteX435" fmla="*/ 1001741 w 1825717"/>
              <a:gd name="connsiteY435" fmla="*/ 879624 h 1823236"/>
              <a:gd name="connsiteX436" fmla="*/ 1000129 w 1825717"/>
              <a:gd name="connsiteY436" fmla="*/ 880593 h 1823236"/>
              <a:gd name="connsiteX437" fmla="*/ 911936 w 1825717"/>
              <a:gd name="connsiteY437" fmla="*/ 908835 h 1823236"/>
              <a:gd name="connsiteX438" fmla="*/ 999886 w 1825717"/>
              <a:gd name="connsiteY438" fmla="*/ 879844 h 1823236"/>
              <a:gd name="connsiteX439" fmla="*/ 1160921 w 1825717"/>
              <a:gd name="connsiteY439" fmla="*/ 874915 h 1823236"/>
              <a:gd name="connsiteX440" fmla="*/ 1177216 w 1825717"/>
              <a:gd name="connsiteY440" fmla="*/ 876196 h 1823236"/>
              <a:gd name="connsiteX441" fmla="*/ 1261738 w 1825717"/>
              <a:gd name="connsiteY441" fmla="*/ 899676 h 1823236"/>
              <a:gd name="connsiteX442" fmla="*/ 1321342 w 1825717"/>
              <a:gd name="connsiteY442" fmla="*/ 929360 h 1823236"/>
              <a:gd name="connsiteX443" fmla="*/ 1279912 w 1825717"/>
              <a:gd name="connsiteY443" fmla="*/ 948329 h 1823236"/>
              <a:gd name="connsiteX444" fmla="*/ 1172349 w 1825717"/>
              <a:gd name="connsiteY444" fmla="*/ 969027 h 1823236"/>
              <a:gd name="connsiteX445" fmla="*/ 1134943 w 1825717"/>
              <a:gd name="connsiteY445" fmla="*/ 968042 h 1823236"/>
              <a:gd name="connsiteX446" fmla="*/ 1079576 w 1825717"/>
              <a:gd name="connsiteY446" fmla="*/ 940549 h 1823236"/>
              <a:gd name="connsiteX447" fmla="*/ 1004074 w 1825717"/>
              <a:gd name="connsiteY447" fmla="*/ 918125 h 1823236"/>
              <a:gd name="connsiteX448" fmla="*/ 911955 w 1825717"/>
              <a:gd name="connsiteY448" fmla="*/ 908838 h 1823236"/>
              <a:gd name="connsiteX449" fmla="*/ 1004393 w 1825717"/>
              <a:gd name="connsiteY449" fmla="*/ 914077 h 1823236"/>
              <a:gd name="connsiteX450" fmla="*/ 1120060 w 1825717"/>
              <a:gd name="connsiteY450" fmla="*/ 893687 h 1823236"/>
              <a:gd name="connsiteX451" fmla="*/ 360031 w 1825717"/>
              <a:gd name="connsiteY451" fmla="*/ 865401 h 1823236"/>
              <a:gd name="connsiteX452" fmla="*/ 406541 w 1825717"/>
              <a:gd name="connsiteY452" fmla="*/ 904089 h 1823236"/>
              <a:gd name="connsiteX453" fmla="*/ 484192 w 1825717"/>
              <a:gd name="connsiteY453" fmla="*/ 946264 h 1823236"/>
              <a:gd name="connsiteX454" fmla="*/ 503669 w 1825717"/>
              <a:gd name="connsiteY454" fmla="*/ 952395 h 1823236"/>
              <a:gd name="connsiteX455" fmla="*/ 459359 w 1825717"/>
              <a:gd name="connsiteY455" fmla="*/ 981071 h 1823236"/>
              <a:gd name="connsiteX456" fmla="*/ 389165 w 1825717"/>
              <a:gd name="connsiteY456" fmla="*/ 1052261 h 1823236"/>
              <a:gd name="connsiteX457" fmla="*/ 380096 w 1825717"/>
              <a:gd name="connsiteY457" fmla="*/ 1065718 h 1823236"/>
              <a:gd name="connsiteX458" fmla="*/ 353319 w 1825717"/>
              <a:gd name="connsiteY458" fmla="*/ 1056627 h 1823236"/>
              <a:gd name="connsiteX459" fmla="*/ 273315 w 1825717"/>
              <a:gd name="connsiteY459" fmla="*/ 1009982 h 1823236"/>
              <a:gd name="connsiteX460" fmla="*/ 239002 w 1825717"/>
              <a:gd name="connsiteY460" fmla="*/ 979349 h 1823236"/>
              <a:gd name="connsiteX461" fmla="*/ 266238 w 1825717"/>
              <a:gd name="connsiteY461" fmla="*/ 942677 h 1823236"/>
              <a:gd name="connsiteX462" fmla="*/ 334796 w 1825717"/>
              <a:gd name="connsiteY462" fmla="*/ 880417 h 1823236"/>
              <a:gd name="connsiteX463" fmla="*/ 835315 w 1825717"/>
              <a:gd name="connsiteY463" fmla="*/ 853139 h 1823236"/>
              <a:gd name="connsiteX464" fmla="*/ 837241 w 1825717"/>
              <a:gd name="connsiteY464" fmla="*/ 854085 h 1823236"/>
              <a:gd name="connsiteX465" fmla="*/ 911833 w 1825717"/>
              <a:gd name="connsiteY465" fmla="*/ 908766 h 1823236"/>
              <a:gd name="connsiteX466" fmla="*/ 836777 w 1825717"/>
              <a:gd name="connsiteY466" fmla="*/ 854721 h 1823236"/>
              <a:gd name="connsiteX467" fmla="*/ 985308 w 1825717"/>
              <a:gd name="connsiteY467" fmla="*/ 849379 h 1823236"/>
              <a:gd name="connsiteX468" fmla="*/ 984150 w 1825717"/>
              <a:gd name="connsiteY468" fmla="*/ 850862 h 1823236"/>
              <a:gd name="connsiteX469" fmla="*/ 911934 w 1825717"/>
              <a:gd name="connsiteY469" fmla="*/ 908835 h 1823236"/>
              <a:gd name="connsiteX470" fmla="*/ 911934 w 1825717"/>
              <a:gd name="connsiteY470" fmla="*/ 908834 h 1823236"/>
              <a:gd name="connsiteX471" fmla="*/ 983654 w 1825717"/>
              <a:gd name="connsiteY471" fmla="*/ 850250 h 1823236"/>
              <a:gd name="connsiteX472" fmla="*/ 136834 w 1825717"/>
              <a:gd name="connsiteY472" fmla="*/ 847756 h 1823236"/>
              <a:gd name="connsiteX473" fmla="*/ 150459 w 1825717"/>
              <a:gd name="connsiteY473" fmla="*/ 876310 h 1823236"/>
              <a:gd name="connsiteX474" fmla="*/ 204231 w 1825717"/>
              <a:gd name="connsiteY474" fmla="*/ 948307 h 1823236"/>
              <a:gd name="connsiteX475" fmla="*/ 239002 w 1825717"/>
              <a:gd name="connsiteY475" fmla="*/ 979349 h 1823236"/>
              <a:gd name="connsiteX476" fmla="*/ 214405 w 1825717"/>
              <a:gd name="connsiteY476" fmla="*/ 1012469 h 1823236"/>
              <a:gd name="connsiteX477" fmla="*/ 177629 w 1825717"/>
              <a:gd name="connsiteY477" fmla="*/ 1088480 h 1823236"/>
              <a:gd name="connsiteX478" fmla="*/ 166426 w 1825717"/>
              <a:gd name="connsiteY478" fmla="*/ 1129584 h 1823236"/>
              <a:gd name="connsiteX479" fmla="*/ 125274 w 1825717"/>
              <a:gd name="connsiteY479" fmla="*/ 1090543 h 1823236"/>
              <a:gd name="connsiteX480" fmla="*/ 74365 w 1825717"/>
              <a:gd name="connsiteY480" fmla="*/ 1019104 h 1823236"/>
              <a:gd name="connsiteX481" fmla="*/ 64289 w 1825717"/>
              <a:gd name="connsiteY481" fmla="*/ 997021 h 1823236"/>
              <a:gd name="connsiteX482" fmla="*/ 77016 w 1825717"/>
              <a:gd name="connsiteY482" fmla="*/ 954419 h 1823236"/>
              <a:gd name="connsiteX483" fmla="*/ 112944 w 1825717"/>
              <a:gd name="connsiteY483" fmla="*/ 880344 h 1823236"/>
              <a:gd name="connsiteX484" fmla="*/ 16747 w 1825717"/>
              <a:gd name="connsiteY484" fmla="*/ 838380 h 1823236"/>
              <a:gd name="connsiteX485" fmla="*/ 17335 w 1825717"/>
              <a:gd name="connsiteY485" fmla="*/ 853370 h 1823236"/>
              <a:gd name="connsiteX486" fmla="*/ 37952 w 1825717"/>
              <a:gd name="connsiteY486" fmla="*/ 939296 h 1823236"/>
              <a:gd name="connsiteX487" fmla="*/ 64289 w 1825717"/>
              <a:gd name="connsiteY487" fmla="*/ 997021 h 1823236"/>
              <a:gd name="connsiteX488" fmla="*/ 58188 w 1825717"/>
              <a:gd name="connsiteY488" fmla="*/ 1017442 h 1823236"/>
              <a:gd name="connsiteX489" fmla="*/ 48415 w 1825717"/>
              <a:gd name="connsiteY489" fmla="*/ 1149086 h 1823236"/>
              <a:gd name="connsiteX490" fmla="*/ 50957 w 1825717"/>
              <a:gd name="connsiteY490" fmla="*/ 1163871 h 1823236"/>
              <a:gd name="connsiteX491" fmla="*/ 21411 w 1825717"/>
              <a:gd name="connsiteY491" fmla="*/ 1095084 h 1823236"/>
              <a:gd name="connsiteX492" fmla="*/ 2541 w 1825717"/>
              <a:gd name="connsiteY492" fmla="*/ 1004418 h 1823236"/>
              <a:gd name="connsiteX493" fmla="*/ 2148 w 1825717"/>
              <a:gd name="connsiteY493" fmla="*/ 911810 h 1823236"/>
              <a:gd name="connsiteX494" fmla="*/ 1461944 w 1825717"/>
              <a:gd name="connsiteY494" fmla="*/ 837176 h 1823236"/>
              <a:gd name="connsiteX495" fmla="*/ 1486788 w 1825717"/>
              <a:gd name="connsiteY495" fmla="*/ 850250 h 1823236"/>
              <a:gd name="connsiteX496" fmla="*/ 1558510 w 1825717"/>
              <a:gd name="connsiteY496" fmla="*/ 908836 h 1823236"/>
              <a:gd name="connsiteX497" fmla="*/ 1587609 w 1825717"/>
              <a:gd name="connsiteY497" fmla="*/ 944459 h 1823236"/>
              <a:gd name="connsiteX498" fmla="*/ 1554969 w 1825717"/>
              <a:gd name="connsiteY498" fmla="*/ 976422 h 1823236"/>
              <a:gd name="connsiteX499" fmla="*/ 1497543 w 1825717"/>
              <a:gd name="connsiteY499" fmla="*/ 1016146 h 1823236"/>
              <a:gd name="connsiteX500" fmla="*/ 1450959 w 1825717"/>
              <a:gd name="connsiteY500" fmla="*/ 1038889 h 1823236"/>
              <a:gd name="connsiteX501" fmla="*/ 1410358 w 1825717"/>
              <a:gd name="connsiteY501" fmla="*/ 992585 h 1823236"/>
              <a:gd name="connsiteX502" fmla="*/ 1340261 w 1825717"/>
              <a:gd name="connsiteY502" fmla="*/ 938783 h 1823236"/>
              <a:gd name="connsiteX503" fmla="*/ 1321342 w 1825717"/>
              <a:gd name="connsiteY503" fmla="*/ 929360 h 1823236"/>
              <a:gd name="connsiteX504" fmla="*/ 1379724 w 1825717"/>
              <a:gd name="connsiteY504" fmla="*/ 902630 h 1823236"/>
              <a:gd name="connsiteX505" fmla="*/ 864632 w 1825717"/>
              <a:gd name="connsiteY505" fmla="*/ 836673 h 1823236"/>
              <a:gd name="connsiteX506" fmla="*/ 875628 w 1825717"/>
              <a:gd name="connsiteY506" fmla="*/ 849188 h 1823236"/>
              <a:gd name="connsiteX507" fmla="*/ 911932 w 1825717"/>
              <a:gd name="connsiteY507" fmla="*/ 908833 h 1823236"/>
              <a:gd name="connsiteX508" fmla="*/ 911932 w 1825717"/>
              <a:gd name="connsiteY508" fmla="*/ 908835 h 1823236"/>
              <a:gd name="connsiteX509" fmla="*/ 911931 w 1825717"/>
              <a:gd name="connsiteY509" fmla="*/ 908835 h 1823236"/>
              <a:gd name="connsiteX510" fmla="*/ 959357 w 1825717"/>
              <a:gd name="connsiteY510" fmla="*/ 826770 h 1823236"/>
              <a:gd name="connsiteX511" fmla="*/ 958579 w 1825717"/>
              <a:gd name="connsiteY511" fmla="*/ 828830 h 1823236"/>
              <a:gd name="connsiteX512" fmla="*/ 911934 w 1825717"/>
              <a:gd name="connsiteY512" fmla="*/ 908834 h 1823236"/>
              <a:gd name="connsiteX513" fmla="*/ 911935 w 1825717"/>
              <a:gd name="connsiteY513" fmla="*/ 908830 h 1823236"/>
              <a:gd name="connsiteX514" fmla="*/ 957895 w 1825717"/>
              <a:gd name="connsiteY514" fmla="*/ 828437 h 1823236"/>
              <a:gd name="connsiteX515" fmla="*/ 892268 w 1825717"/>
              <a:gd name="connsiteY515" fmla="*/ 816464 h 1823236"/>
              <a:gd name="connsiteX516" fmla="*/ 893064 w 1825717"/>
              <a:gd name="connsiteY516" fmla="*/ 818170 h 1823236"/>
              <a:gd name="connsiteX517" fmla="*/ 911932 w 1825717"/>
              <a:gd name="connsiteY517" fmla="*/ 908834 h 1823236"/>
              <a:gd name="connsiteX518" fmla="*/ 911932 w 1825717"/>
              <a:gd name="connsiteY518" fmla="*/ 908833 h 1823236"/>
              <a:gd name="connsiteX519" fmla="*/ 892293 w 1825717"/>
              <a:gd name="connsiteY519" fmla="*/ 818334 h 1823236"/>
              <a:gd name="connsiteX520" fmla="*/ 926798 w 1825717"/>
              <a:gd name="connsiteY520" fmla="*/ 815227 h 1823236"/>
              <a:gd name="connsiteX521" fmla="*/ 926810 w 1825717"/>
              <a:gd name="connsiteY521" fmla="*/ 817430 h 1823236"/>
              <a:gd name="connsiteX522" fmla="*/ 911935 w 1825717"/>
              <a:gd name="connsiteY522" fmla="*/ 908830 h 1823236"/>
              <a:gd name="connsiteX523" fmla="*/ 911933 w 1825717"/>
              <a:gd name="connsiteY523" fmla="*/ 908833 h 1823236"/>
              <a:gd name="connsiteX524" fmla="*/ 926031 w 1825717"/>
              <a:gd name="connsiteY524" fmla="*/ 817306 h 1823236"/>
              <a:gd name="connsiteX525" fmla="*/ 1682792 w 1825717"/>
              <a:gd name="connsiteY525" fmla="*/ 807425 h 1823236"/>
              <a:gd name="connsiteX526" fmla="*/ 1717331 w 1825717"/>
              <a:gd name="connsiteY526" fmla="*/ 852426 h 1823236"/>
              <a:gd name="connsiteX527" fmla="*/ 1756439 w 1825717"/>
              <a:gd name="connsiteY527" fmla="*/ 930949 h 1823236"/>
              <a:gd name="connsiteX528" fmla="*/ 1762935 w 1825717"/>
              <a:gd name="connsiteY528" fmla="*/ 954336 h 1823236"/>
              <a:gd name="connsiteX529" fmla="*/ 1743701 w 1825717"/>
              <a:gd name="connsiteY529" fmla="*/ 994423 h 1823236"/>
              <a:gd name="connsiteX530" fmla="*/ 1696627 w 1825717"/>
              <a:gd name="connsiteY530" fmla="*/ 1061966 h 1823236"/>
              <a:gd name="connsiteX531" fmla="*/ 1667933 w 1825717"/>
              <a:gd name="connsiteY531" fmla="*/ 1090414 h 1823236"/>
              <a:gd name="connsiteX532" fmla="*/ 1658943 w 1825717"/>
              <a:gd name="connsiteY532" fmla="*/ 1060080 h 1823236"/>
              <a:gd name="connsiteX533" fmla="*/ 1617096 w 1825717"/>
              <a:gd name="connsiteY533" fmla="*/ 980558 h 1823236"/>
              <a:gd name="connsiteX534" fmla="*/ 1587609 w 1825717"/>
              <a:gd name="connsiteY534" fmla="*/ 944459 h 1823236"/>
              <a:gd name="connsiteX535" fmla="*/ 1617082 w 1825717"/>
              <a:gd name="connsiteY535" fmla="*/ 915598 h 1823236"/>
              <a:gd name="connsiteX536" fmla="*/ 1665295 w 1825717"/>
              <a:gd name="connsiteY536" fmla="*/ 846275 h 1823236"/>
              <a:gd name="connsiteX537" fmla="*/ 582076 w 1825717"/>
              <a:gd name="connsiteY537" fmla="*/ 792029 h 1823236"/>
              <a:gd name="connsiteX538" fmla="*/ 647867 w 1825717"/>
              <a:gd name="connsiteY538" fmla="*/ 793296 h 1823236"/>
              <a:gd name="connsiteX539" fmla="*/ 680772 w 1825717"/>
              <a:gd name="connsiteY539" fmla="*/ 798710 h 1823236"/>
              <a:gd name="connsiteX540" fmla="*/ 741781 w 1825717"/>
              <a:gd name="connsiteY540" fmla="*/ 845511 h 1823236"/>
              <a:gd name="connsiteX541" fmla="*/ 820563 w 1825717"/>
              <a:gd name="connsiteY541" fmla="*/ 884353 h 1823236"/>
              <a:gd name="connsiteX542" fmla="*/ 732913 w 1825717"/>
              <a:gd name="connsiteY542" fmla="*/ 878601 h 1823236"/>
              <a:gd name="connsiteX543" fmla="*/ 658253 w 1825717"/>
              <a:gd name="connsiteY543" fmla="*/ 889336 h 1823236"/>
              <a:gd name="connsiteX544" fmla="*/ 645659 w 1825717"/>
              <a:gd name="connsiteY544" fmla="*/ 885607 h 1823236"/>
              <a:gd name="connsiteX545" fmla="*/ 567866 w 1825717"/>
              <a:gd name="connsiteY545" fmla="*/ 845067 h 1823236"/>
              <a:gd name="connsiteX546" fmla="*/ 513909 w 1825717"/>
              <a:gd name="connsiteY546" fmla="*/ 802186 h 1823236"/>
              <a:gd name="connsiteX547" fmla="*/ 1802204 w 1825717"/>
              <a:gd name="connsiteY547" fmla="*/ 791627 h 1823236"/>
              <a:gd name="connsiteX548" fmla="*/ 1820626 w 1825717"/>
              <a:gd name="connsiteY548" fmla="*/ 864190 h 1823236"/>
              <a:gd name="connsiteX549" fmla="*/ 1825080 w 1825717"/>
              <a:gd name="connsiteY549" fmla="*/ 956692 h 1823236"/>
              <a:gd name="connsiteX550" fmla="*/ 1789148 w 1825717"/>
              <a:gd name="connsiteY550" fmla="*/ 1112226 h 1823236"/>
              <a:gd name="connsiteX551" fmla="*/ 1784859 w 1825717"/>
              <a:gd name="connsiteY551" fmla="*/ 1120289 h 1823236"/>
              <a:gd name="connsiteX552" fmla="*/ 1786840 w 1825717"/>
              <a:gd name="connsiteY552" fmla="*/ 1103564 h 1823236"/>
              <a:gd name="connsiteX553" fmla="*/ 1779918 w 1825717"/>
              <a:gd name="connsiteY553" fmla="*/ 1015471 h 1823236"/>
              <a:gd name="connsiteX554" fmla="*/ 1762935 w 1825717"/>
              <a:gd name="connsiteY554" fmla="*/ 954336 h 1823236"/>
              <a:gd name="connsiteX555" fmla="*/ 1772155 w 1825717"/>
              <a:gd name="connsiteY555" fmla="*/ 935122 h 1823236"/>
              <a:gd name="connsiteX556" fmla="*/ 1802401 w 1825717"/>
              <a:gd name="connsiteY556" fmla="*/ 806627 h 1823236"/>
              <a:gd name="connsiteX557" fmla="*/ 1235221 w 1825717"/>
              <a:gd name="connsiteY557" fmla="*/ 774925 h 1823236"/>
              <a:gd name="connsiteX558" fmla="*/ 1303740 w 1825717"/>
              <a:gd name="connsiteY558" fmla="*/ 781492 h 1823236"/>
              <a:gd name="connsiteX559" fmla="*/ 1224893 w 1825717"/>
              <a:gd name="connsiteY559" fmla="*/ 845526 h 1823236"/>
              <a:gd name="connsiteX560" fmla="*/ 1160921 w 1825717"/>
              <a:gd name="connsiteY560" fmla="*/ 874915 h 1823236"/>
              <a:gd name="connsiteX561" fmla="*/ 1089123 w 1825717"/>
              <a:gd name="connsiteY561" fmla="*/ 869275 h 1823236"/>
              <a:gd name="connsiteX562" fmla="*/ 1001741 w 1825717"/>
              <a:gd name="connsiteY562" fmla="*/ 879624 h 1823236"/>
              <a:gd name="connsiteX563" fmla="*/ 1100807 w 1825717"/>
              <a:gd name="connsiteY563" fmla="*/ 820106 h 1823236"/>
              <a:gd name="connsiteX564" fmla="*/ 1132226 w 1825717"/>
              <a:gd name="connsiteY564" fmla="*/ 787939 h 1823236"/>
              <a:gd name="connsiteX565" fmla="*/ 1147899 w 1825717"/>
              <a:gd name="connsiteY565" fmla="*/ 783294 h 1823236"/>
              <a:gd name="connsiteX566" fmla="*/ 1235221 w 1825717"/>
              <a:gd name="connsiteY566" fmla="*/ 774925 h 1823236"/>
              <a:gd name="connsiteX567" fmla="*/ 412253 w 1825717"/>
              <a:gd name="connsiteY567" fmla="*/ 670500 h 1823236"/>
              <a:gd name="connsiteX568" fmla="*/ 441810 w 1825717"/>
              <a:gd name="connsiteY568" fmla="*/ 723288 h 1823236"/>
              <a:gd name="connsiteX569" fmla="*/ 499190 w 1825717"/>
              <a:gd name="connsiteY569" fmla="*/ 790489 h 1823236"/>
              <a:gd name="connsiteX570" fmla="*/ 513909 w 1825717"/>
              <a:gd name="connsiteY570" fmla="*/ 802186 h 1823236"/>
              <a:gd name="connsiteX571" fmla="*/ 495312 w 1825717"/>
              <a:gd name="connsiteY571" fmla="*/ 804957 h 1823236"/>
              <a:gd name="connsiteX572" fmla="*/ 412019 w 1825717"/>
              <a:gd name="connsiteY572" fmla="*/ 834465 h 1823236"/>
              <a:gd name="connsiteX573" fmla="*/ 360031 w 1825717"/>
              <a:gd name="connsiteY573" fmla="*/ 865401 h 1823236"/>
              <a:gd name="connsiteX574" fmla="*/ 337457 w 1825717"/>
              <a:gd name="connsiteY574" fmla="*/ 846623 h 1823236"/>
              <a:gd name="connsiteX575" fmla="*/ 279483 w 1825717"/>
              <a:gd name="connsiteY575" fmla="*/ 774405 h 1823236"/>
              <a:gd name="connsiteX576" fmla="*/ 258426 w 1825717"/>
              <a:gd name="connsiteY576" fmla="*/ 733510 h 1823236"/>
              <a:gd name="connsiteX577" fmla="*/ 296999 w 1825717"/>
              <a:gd name="connsiteY577" fmla="*/ 709031 h 1823236"/>
              <a:gd name="connsiteX578" fmla="*/ 383315 w 1825717"/>
              <a:gd name="connsiteY578" fmla="*/ 675475 h 1823236"/>
              <a:gd name="connsiteX579" fmla="*/ 578328 w 1825717"/>
              <a:gd name="connsiteY579" fmla="*/ 666229 h 1823236"/>
              <a:gd name="connsiteX580" fmla="*/ 587379 w 1825717"/>
              <a:gd name="connsiteY580" fmla="*/ 666738 h 1823236"/>
              <a:gd name="connsiteX581" fmla="*/ 670386 w 1825717"/>
              <a:gd name="connsiteY581" fmla="*/ 690325 h 1823236"/>
              <a:gd name="connsiteX582" fmla="*/ 735467 w 1825717"/>
              <a:gd name="connsiteY582" fmla="*/ 722983 h 1823236"/>
              <a:gd name="connsiteX583" fmla="*/ 775774 w 1825717"/>
              <a:gd name="connsiteY583" fmla="*/ 788739 h 1823236"/>
              <a:gd name="connsiteX584" fmla="*/ 835315 w 1825717"/>
              <a:gd name="connsiteY584" fmla="*/ 853139 h 1823236"/>
              <a:gd name="connsiteX585" fmla="*/ 776544 w 1825717"/>
              <a:gd name="connsiteY585" fmla="*/ 824266 h 1823236"/>
              <a:gd name="connsiteX586" fmla="*/ 713055 w 1825717"/>
              <a:gd name="connsiteY586" fmla="*/ 804022 h 1823236"/>
              <a:gd name="connsiteX587" fmla="*/ 680772 w 1825717"/>
              <a:gd name="connsiteY587" fmla="*/ 798710 h 1823236"/>
              <a:gd name="connsiteX588" fmla="*/ 671669 w 1825717"/>
              <a:gd name="connsiteY588" fmla="*/ 791727 h 1823236"/>
              <a:gd name="connsiteX589" fmla="*/ 613572 w 1825717"/>
              <a:gd name="connsiteY589" fmla="*/ 726001 h 1823236"/>
              <a:gd name="connsiteX590" fmla="*/ 1232081 w 1825717"/>
              <a:gd name="connsiteY590" fmla="*/ 649538 h 1823236"/>
              <a:gd name="connsiteX591" fmla="*/ 1181418 w 1825717"/>
              <a:gd name="connsiteY591" fmla="*/ 737575 h 1823236"/>
              <a:gd name="connsiteX592" fmla="*/ 1132226 w 1825717"/>
              <a:gd name="connsiteY592" fmla="*/ 787939 h 1823236"/>
              <a:gd name="connsiteX593" fmla="*/ 1063177 w 1825717"/>
              <a:gd name="connsiteY593" fmla="*/ 808402 h 1823236"/>
              <a:gd name="connsiteX594" fmla="*/ 985308 w 1825717"/>
              <a:gd name="connsiteY594" fmla="*/ 849379 h 1823236"/>
              <a:gd name="connsiteX595" fmla="*/ 1056464 w 1825717"/>
              <a:gd name="connsiteY595" fmla="*/ 758313 h 1823236"/>
              <a:gd name="connsiteX596" fmla="*/ 1074268 w 1825717"/>
              <a:gd name="connsiteY596" fmla="*/ 717022 h 1823236"/>
              <a:gd name="connsiteX597" fmla="*/ 1087236 w 1825717"/>
              <a:gd name="connsiteY597" fmla="*/ 707069 h 1823236"/>
              <a:gd name="connsiteX598" fmla="*/ 1165759 w 1825717"/>
              <a:gd name="connsiteY598" fmla="*/ 667962 h 1823236"/>
              <a:gd name="connsiteX599" fmla="*/ 1398704 w 1825717"/>
              <a:gd name="connsiteY599" fmla="*/ 644706 h 1823236"/>
              <a:gd name="connsiteX600" fmla="*/ 1427611 w 1825717"/>
              <a:gd name="connsiteY600" fmla="*/ 648130 h 1823236"/>
              <a:gd name="connsiteX601" fmla="*/ 1515565 w 1825717"/>
              <a:gd name="connsiteY601" fmla="*/ 677122 h 1823236"/>
              <a:gd name="connsiteX602" fmla="*/ 1555496 w 1825717"/>
              <a:gd name="connsiteY602" fmla="*/ 699950 h 1823236"/>
              <a:gd name="connsiteX603" fmla="*/ 1536477 w 1825717"/>
              <a:gd name="connsiteY603" fmla="*/ 741489 h 1823236"/>
              <a:gd name="connsiteX604" fmla="*/ 1466881 w 1825717"/>
              <a:gd name="connsiteY604" fmla="*/ 833245 h 1823236"/>
              <a:gd name="connsiteX605" fmla="*/ 1461944 w 1825717"/>
              <a:gd name="connsiteY605" fmla="*/ 837176 h 1823236"/>
              <a:gd name="connsiteX606" fmla="*/ 1407266 w 1825717"/>
              <a:gd name="connsiteY606" fmla="*/ 808402 h 1823236"/>
              <a:gd name="connsiteX607" fmla="*/ 1322544 w 1825717"/>
              <a:gd name="connsiteY607" fmla="*/ 783294 h 1823236"/>
              <a:gd name="connsiteX608" fmla="*/ 1303740 w 1825717"/>
              <a:gd name="connsiteY608" fmla="*/ 781492 h 1823236"/>
              <a:gd name="connsiteX609" fmla="*/ 1314136 w 1825717"/>
              <a:gd name="connsiteY609" fmla="*/ 773050 h 1823236"/>
              <a:gd name="connsiteX610" fmla="*/ 1383032 w 1825717"/>
              <a:gd name="connsiteY610" fmla="*/ 679713 h 1823236"/>
              <a:gd name="connsiteX611" fmla="*/ 210203 w 1825717"/>
              <a:gd name="connsiteY611" fmla="*/ 574046 h 1823236"/>
              <a:gd name="connsiteX612" fmla="*/ 212690 w 1825717"/>
              <a:gd name="connsiteY612" fmla="*/ 605584 h 1823236"/>
              <a:gd name="connsiteX613" fmla="*/ 237089 w 1825717"/>
              <a:gd name="connsiteY613" fmla="*/ 692069 h 1823236"/>
              <a:gd name="connsiteX614" fmla="*/ 258426 w 1825717"/>
              <a:gd name="connsiteY614" fmla="*/ 733510 h 1823236"/>
              <a:gd name="connsiteX615" fmla="*/ 223598 w 1825717"/>
              <a:gd name="connsiteY615" fmla="*/ 755612 h 1823236"/>
              <a:gd name="connsiteX616" fmla="*/ 162025 w 1825717"/>
              <a:gd name="connsiteY616" fmla="*/ 813396 h 1823236"/>
              <a:gd name="connsiteX617" fmla="*/ 136834 w 1825717"/>
              <a:gd name="connsiteY617" fmla="*/ 847756 h 1823236"/>
              <a:gd name="connsiteX618" fmla="*/ 112406 w 1825717"/>
              <a:gd name="connsiteY618" fmla="*/ 796559 h 1823236"/>
              <a:gd name="connsiteX619" fmla="*/ 90479 w 1825717"/>
              <a:gd name="connsiteY619" fmla="*/ 711621 h 1823236"/>
              <a:gd name="connsiteX620" fmla="*/ 88987 w 1825717"/>
              <a:gd name="connsiteY620" fmla="*/ 687396 h 1823236"/>
              <a:gd name="connsiteX621" fmla="*/ 116134 w 1825717"/>
              <a:gd name="connsiteY621" fmla="*/ 652186 h 1823236"/>
              <a:gd name="connsiteX622" fmla="*/ 176222 w 1825717"/>
              <a:gd name="connsiteY622" fmla="*/ 595907 h 1823236"/>
              <a:gd name="connsiteX623" fmla="*/ 687518 w 1825717"/>
              <a:gd name="connsiteY623" fmla="*/ 563337 h 1823236"/>
              <a:gd name="connsiteX624" fmla="*/ 769779 w 1825717"/>
              <a:gd name="connsiteY624" fmla="*/ 622926 h 1823236"/>
              <a:gd name="connsiteX625" fmla="*/ 814725 w 1825717"/>
              <a:gd name="connsiteY625" fmla="*/ 677113 h 1823236"/>
              <a:gd name="connsiteX626" fmla="*/ 827859 w 1825717"/>
              <a:gd name="connsiteY626" fmla="*/ 747922 h 1823236"/>
              <a:gd name="connsiteX627" fmla="*/ 861164 w 1825717"/>
              <a:gd name="connsiteY627" fmla="*/ 831383 h 1823236"/>
              <a:gd name="connsiteX628" fmla="*/ 864632 w 1825717"/>
              <a:gd name="connsiteY628" fmla="*/ 836673 h 1823236"/>
              <a:gd name="connsiteX629" fmla="*/ 816868 w 1825717"/>
              <a:gd name="connsiteY629" fmla="*/ 782316 h 1823236"/>
              <a:gd name="connsiteX630" fmla="*/ 747668 w 1825717"/>
              <a:gd name="connsiteY630" fmla="*/ 729106 h 1823236"/>
              <a:gd name="connsiteX631" fmla="*/ 735467 w 1825717"/>
              <a:gd name="connsiteY631" fmla="*/ 722983 h 1823236"/>
              <a:gd name="connsiteX632" fmla="*/ 729594 w 1825717"/>
              <a:gd name="connsiteY632" fmla="*/ 713402 h 1823236"/>
              <a:gd name="connsiteX633" fmla="*/ 698909 w 1825717"/>
              <a:gd name="connsiteY633" fmla="*/ 631221 h 1823236"/>
              <a:gd name="connsiteX634" fmla="*/ 1117892 w 1825717"/>
              <a:gd name="connsiteY634" fmla="*/ 552031 h 1823236"/>
              <a:gd name="connsiteX635" fmla="*/ 1102144 w 1825717"/>
              <a:gd name="connsiteY635" fmla="*/ 652375 h 1823236"/>
              <a:gd name="connsiteX636" fmla="*/ 1074268 w 1825717"/>
              <a:gd name="connsiteY636" fmla="*/ 717022 h 1823236"/>
              <a:gd name="connsiteX637" fmla="*/ 1017139 w 1825717"/>
              <a:gd name="connsiteY637" fmla="*/ 760871 h 1823236"/>
              <a:gd name="connsiteX638" fmla="*/ 959357 w 1825717"/>
              <a:gd name="connsiteY638" fmla="*/ 826770 h 1823236"/>
              <a:gd name="connsiteX639" fmla="*/ 979516 w 1825717"/>
              <a:gd name="connsiteY639" fmla="*/ 773404 h 1823236"/>
              <a:gd name="connsiteX640" fmla="*/ 992923 w 1825717"/>
              <a:gd name="connsiteY640" fmla="*/ 716513 h 1823236"/>
              <a:gd name="connsiteX641" fmla="*/ 994748 w 1825717"/>
              <a:gd name="connsiteY641" fmla="*/ 671586 h 1823236"/>
              <a:gd name="connsiteX642" fmla="*/ 1003287 w 1825717"/>
              <a:gd name="connsiteY642" fmla="*/ 657648 h 1823236"/>
              <a:gd name="connsiteX643" fmla="*/ 1062579 w 1825717"/>
              <a:gd name="connsiteY643" fmla="*/ 592998 h 1823236"/>
              <a:gd name="connsiteX644" fmla="*/ 1595248 w 1825717"/>
              <a:gd name="connsiteY644" fmla="*/ 537909 h 1823236"/>
              <a:gd name="connsiteX645" fmla="*/ 1643622 w 1825717"/>
              <a:gd name="connsiteY645" fmla="*/ 567544 h 1823236"/>
              <a:gd name="connsiteX646" fmla="*/ 1708272 w 1825717"/>
              <a:gd name="connsiteY646" fmla="*/ 626837 h 1823236"/>
              <a:gd name="connsiteX647" fmla="*/ 1722717 w 1825717"/>
              <a:gd name="connsiteY647" fmla="*/ 646341 h 1823236"/>
              <a:gd name="connsiteX648" fmla="*/ 1719126 w 1825717"/>
              <a:gd name="connsiteY648" fmla="*/ 690659 h 1823236"/>
              <a:gd name="connsiteX649" fmla="*/ 1699384 w 1825717"/>
              <a:gd name="connsiteY649" fmla="*/ 770585 h 1823236"/>
              <a:gd name="connsiteX650" fmla="*/ 1682792 w 1825717"/>
              <a:gd name="connsiteY650" fmla="*/ 807425 h 1823236"/>
              <a:gd name="connsiteX651" fmla="*/ 1663529 w 1825717"/>
              <a:gd name="connsiteY651" fmla="*/ 782329 h 1823236"/>
              <a:gd name="connsiteX652" fmla="*/ 1595963 w 1825717"/>
              <a:gd name="connsiteY652" fmla="*/ 723085 h 1823236"/>
              <a:gd name="connsiteX653" fmla="*/ 1555496 w 1825717"/>
              <a:gd name="connsiteY653" fmla="*/ 699950 h 1823236"/>
              <a:gd name="connsiteX654" fmla="*/ 1572667 w 1825717"/>
              <a:gd name="connsiteY654" fmla="*/ 662445 h 1823236"/>
              <a:gd name="connsiteX655" fmla="*/ 1592835 w 1825717"/>
              <a:gd name="connsiteY655" fmla="*/ 580449 h 1823236"/>
              <a:gd name="connsiteX656" fmla="*/ 102044 w 1825717"/>
              <a:gd name="connsiteY656" fmla="*/ 520515 h 1823236"/>
              <a:gd name="connsiteX657" fmla="*/ 96631 w 1825717"/>
              <a:gd name="connsiteY657" fmla="*/ 536457 h 1823236"/>
              <a:gd name="connsiteX658" fmla="*/ 85085 w 1825717"/>
              <a:gd name="connsiteY658" fmla="*/ 624064 h 1823236"/>
              <a:gd name="connsiteX659" fmla="*/ 88987 w 1825717"/>
              <a:gd name="connsiteY659" fmla="*/ 687396 h 1823236"/>
              <a:gd name="connsiteX660" fmla="*/ 75972 w 1825717"/>
              <a:gd name="connsiteY660" fmla="*/ 704276 h 1823236"/>
              <a:gd name="connsiteX661" fmla="*/ 19671 w 1825717"/>
              <a:gd name="connsiteY661" fmla="*/ 823674 h 1823236"/>
              <a:gd name="connsiteX662" fmla="*/ 16747 w 1825717"/>
              <a:gd name="connsiteY662" fmla="*/ 838380 h 1823236"/>
              <a:gd name="connsiteX663" fmla="*/ 13814 w 1825717"/>
              <a:gd name="connsiteY663" fmla="*/ 763578 h 1823236"/>
              <a:gd name="connsiteX664" fmla="*/ 28690 w 1825717"/>
              <a:gd name="connsiteY664" fmla="*/ 672172 h 1823236"/>
              <a:gd name="connsiteX665" fmla="*/ 96175 w 1825717"/>
              <a:gd name="connsiteY665" fmla="*/ 527508 h 1823236"/>
              <a:gd name="connsiteX666" fmla="*/ 826241 w 1825717"/>
              <a:gd name="connsiteY666" fmla="*/ 505863 h 1823236"/>
              <a:gd name="connsiteX667" fmla="*/ 881683 w 1825717"/>
              <a:gd name="connsiteY667" fmla="*/ 590972 h 1823236"/>
              <a:gd name="connsiteX668" fmla="*/ 904224 w 1825717"/>
              <a:gd name="connsiteY668" fmla="*/ 657665 h 1823236"/>
              <a:gd name="connsiteX669" fmla="*/ 891109 w 1825717"/>
              <a:gd name="connsiteY669" fmla="*/ 728481 h 1823236"/>
              <a:gd name="connsiteX670" fmla="*/ 892268 w 1825717"/>
              <a:gd name="connsiteY670" fmla="*/ 816464 h 1823236"/>
              <a:gd name="connsiteX671" fmla="*/ 843432 w 1825717"/>
              <a:gd name="connsiteY671" fmla="*/ 711722 h 1823236"/>
              <a:gd name="connsiteX672" fmla="*/ 814725 w 1825717"/>
              <a:gd name="connsiteY672" fmla="*/ 677113 h 1823236"/>
              <a:gd name="connsiteX673" fmla="*/ 811744 w 1825717"/>
              <a:gd name="connsiteY673" fmla="*/ 661039 h 1823236"/>
              <a:gd name="connsiteX674" fmla="*/ 812548 w 1825717"/>
              <a:gd name="connsiteY674" fmla="*/ 573320 h 1823236"/>
              <a:gd name="connsiteX675" fmla="*/ 976346 w 1825717"/>
              <a:gd name="connsiteY675" fmla="*/ 501918 h 1823236"/>
              <a:gd name="connsiteX676" fmla="*/ 997605 w 1825717"/>
              <a:gd name="connsiteY676" fmla="*/ 601242 h 1823236"/>
              <a:gd name="connsiteX677" fmla="*/ 994748 w 1825717"/>
              <a:gd name="connsiteY677" fmla="*/ 671586 h 1823236"/>
              <a:gd name="connsiteX678" fmla="*/ 957126 w 1825717"/>
              <a:gd name="connsiteY678" fmla="*/ 732997 h 1823236"/>
              <a:gd name="connsiteX679" fmla="*/ 926798 w 1825717"/>
              <a:gd name="connsiteY679" fmla="*/ 815227 h 1823236"/>
              <a:gd name="connsiteX680" fmla="*/ 926494 w 1825717"/>
              <a:gd name="connsiteY680" fmla="*/ 758181 h 1823236"/>
              <a:gd name="connsiteX681" fmla="*/ 918622 w 1825717"/>
              <a:gd name="connsiteY681" fmla="*/ 700265 h 1823236"/>
              <a:gd name="connsiteX682" fmla="*/ 904224 w 1825717"/>
              <a:gd name="connsiteY682" fmla="*/ 657665 h 1823236"/>
              <a:gd name="connsiteX683" fmla="*/ 907201 w 1825717"/>
              <a:gd name="connsiteY683" fmla="*/ 641594 h 1823236"/>
              <a:gd name="connsiteX684" fmla="*/ 939387 w 1825717"/>
              <a:gd name="connsiteY684" fmla="*/ 559989 h 1823236"/>
              <a:gd name="connsiteX685" fmla="*/ 502055 w 1825717"/>
              <a:gd name="connsiteY685" fmla="*/ 501538 h 1823236"/>
              <a:gd name="connsiteX686" fmla="*/ 530745 w 1825717"/>
              <a:gd name="connsiteY686" fmla="*/ 506512 h 1823236"/>
              <a:gd name="connsiteX687" fmla="*/ 539530 w 1825717"/>
              <a:gd name="connsiteY687" fmla="*/ 567137 h 1823236"/>
              <a:gd name="connsiteX688" fmla="*/ 569016 w 1825717"/>
              <a:gd name="connsiteY688" fmla="*/ 650437 h 1823236"/>
              <a:gd name="connsiteX689" fmla="*/ 578328 w 1825717"/>
              <a:gd name="connsiteY689" fmla="*/ 666229 h 1823236"/>
              <a:gd name="connsiteX690" fmla="*/ 471877 w 1825717"/>
              <a:gd name="connsiteY690" fmla="*/ 660250 h 1823236"/>
              <a:gd name="connsiteX691" fmla="*/ 412253 w 1825717"/>
              <a:gd name="connsiteY691" fmla="*/ 670500 h 1823236"/>
              <a:gd name="connsiteX692" fmla="*/ 397909 w 1825717"/>
              <a:gd name="connsiteY692" fmla="*/ 644881 h 1823236"/>
              <a:gd name="connsiteX693" fmla="*/ 369666 w 1825717"/>
              <a:gd name="connsiteY693" fmla="*/ 556684 h 1823236"/>
              <a:gd name="connsiteX694" fmla="*/ 364663 w 1825717"/>
              <a:gd name="connsiteY694" fmla="*/ 510961 h 1823236"/>
              <a:gd name="connsiteX695" fmla="*/ 409446 w 1825717"/>
              <a:gd name="connsiteY695" fmla="*/ 501931 h 1823236"/>
              <a:gd name="connsiteX696" fmla="*/ 502055 w 1825717"/>
              <a:gd name="connsiteY696" fmla="*/ 501538 h 1823236"/>
              <a:gd name="connsiteX697" fmla="*/ 1701069 w 1825717"/>
              <a:gd name="connsiteY697" fmla="*/ 480370 h 1823236"/>
              <a:gd name="connsiteX698" fmla="*/ 1744271 w 1825717"/>
              <a:gd name="connsiteY698" fmla="*/ 541510 h 1823236"/>
              <a:gd name="connsiteX699" fmla="*/ 1781578 w 1825717"/>
              <a:gd name="connsiteY699" fmla="*/ 626271 h 1823236"/>
              <a:gd name="connsiteX700" fmla="*/ 1801218 w 1825717"/>
              <a:gd name="connsiteY700" fmla="*/ 716774 h 1823236"/>
              <a:gd name="connsiteX701" fmla="*/ 1802204 w 1825717"/>
              <a:gd name="connsiteY701" fmla="*/ 791627 h 1823236"/>
              <a:gd name="connsiteX702" fmla="*/ 1798514 w 1825717"/>
              <a:gd name="connsiteY702" fmla="*/ 777092 h 1823236"/>
              <a:gd name="connsiteX703" fmla="*/ 1760483 w 1825717"/>
              <a:gd name="connsiteY703" fmla="*/ 697331 h 1823236"/>
              <a:gd name="connsiteX704" fmla="*/ 1722717 w 1825717"/>
              <a:gd name="connsiteY704" fmla="*/ 646341 h 1823236"/>
              <a:gd name="connsiteX705" fmla="*/ 1724439 w 1825717"/>
              <a:gd name="connsiteY705" fmla="*/ 625099 h 1823236"/>
              <a:gd name="connsiteX706" fmla="*/ 1706628 w 1825717"/>
              <a:gd name="connsiteY706" fmla="*/ 494300 h 1823236"/>
              <a:gd name="connsiteX707" fmla="*/ 1392434 w 1825717"/>
              <a:gd name="connsiteY707" fmla="*/ 476190 h 1823236"/>
              <a:gd name="connsiteX708" fmla="*/ 1437894 w 1825717"/>
              <a:gd name="connsiteY708" fmla="*/ 483193 h 1823236"/>
              <a:gd name="connsiteX709" fmla="*/ 1435025 w 1825717"/>
              <a:gd name="connsiteY709" fmla="*/ 528788 h 1823236"/>
              <a:gd name="connsiteX710" fmla="*/ 1415312 w 1825717"/>
              <a:gd name="connsiteY710" fmla="*/ 607606 h 1823236"/>
              <a:gd name="connsiteX711" fmla="*/ 1398704 w 1825717"/>
              <a:gd name="connsiteY711" fmla="*/ 644706 h 1823236"/>
              <a:gd name="connsiteX712" fmla="*/ 1338374 w 1825717"/>
              <a:gd name="connsiteY712" fmla="*/ 637561 h 1823236"/>
              <a:gd name="connsiteX713" fmla="*/ 1250281 w 1825717"/>
              <a:gd name="connsiteY713" fmla="*/ 644482 h 1823236"/>
              <a:gd name="connsiteX714" fmla="*/ 1232081 w 1825717"/>
              <a:gd name="connsiteY714" fmla="*/ 649538 h 1823236"/>
              <a:gd name="connsiteX715" fmla="*/ 1238760 w 1825717"/>
              <a:gd name="connsiteY715" fmla="*/ 637931 h 1823236"/>
              <a:gd name="connsiteX716" fmla="*/ 1269632 w 1825717"/>
              <a:gd name="connsiteY716" fmla="*/ 526103 h 1823236"/>
              <a:gd name="connsiteX717" fmla="*/ 1271716 w 1825717"/>
              <a:gd name="connsiteY717" fmla="*/ 487807 h 1823236"/>
              <a:gd name="connsiteX718" fmla="*/ 1299933 w 1825717"/>
              <a:gd name="connsiteY718" fmla="*/ 480644 h 1823236"/>
              <a:gd name="connsiteX719" fmla="*/ 1392434 w 1825717"/>
              <a:gd name="connsiteY719" fmla="*/ 476190 h 1823236"/>
              <a:gd name="connsiteX720" fmla="*/ 376799 w 1825717"/>
              <a:gd name="connsiteY720" fmla="*/ 344775 h 1823236"/>
              <a:gd name="connsiteX721" fmla="*/ 367809 w 1825717"/>
              <a:gd name="connsiteY721" fmla="*/ 375140 h 1823236"/>
              <a:gd name="connsiteX722" fmla="*/ 359594 w 1825717"/>
              <a:gd name="connsiteY722" fmla="*/ 464625 h 1823236"/>
              <a:gd name="connsiteX723" fmla="*/ 364663 w 1825717"/>
              <a:gd name="connsiteY723" fmla="*/ 510961 h 1823236"/>
              <a:gd name="connsiteX724" fmla="*/ 324227 w 1825717"/>
              <a:gd name="connsiteY724" fmla="*/ 519114 h 1823236"/>
              <a:gd name="connsiteX725" fmla="*/ 246036 w 1825717"/>
              <a:gd name="connsiteY725" fmla="*/ 550994 h 1823236"/>
              <a:gd name="connsiteX726" fmla="*/ 210203 w 1825717"/>
              <a:gd name="connsiteY726" fmla="*/ 574046 h 1823236"/>
              <a:gd name="connsiteX727" fmla="*/ 205745 w 1825717"/>
              <a:gd name="connsiteY727" fmla="*/ 517493 h 1823236"/>
              <a:gd name="connsiteX728" fmla="*/ 215713 w 1825717"/>
              <a:gd name="connsiteY728" fmla="*/ 430339 h 1823236"/>
              <a:gd name="connsiteX729" fmla="*/ 223344 w 1825717"/>
              <a:gd name="connsiteY729" fmla="*/ 406102 h 1823236"/>
              <a:gd name="connsiteX730" fmla="*/ 306022 w 1825717"/>
              <a:gd name="connsiteY730" fmla="*/ 363807 h 1823236"/>
              <a:gd name="connsiteX731" fmla="*/ 543527 w 1825717"/>
              <a:gd name="connsiteY731" fmla="*/ 341540 h 1823236"/>
              <a:gd name="connsiteX732" fmla="*/ 588644 w 1825717"/>
              <a:gd name="connsiteY732" fmla="*/ 348883 h 1823236"/>
              <a:gd name="connsiteX733" fmla="*/ 664970 w 1825717"/>
              <a:gd name="connsiteY733" fmla="*/ 376727 h 1823236"/>
              <a:gd name="connsiteX734" fmla="*/ 700130 w 1825717"/>
              <a:gd name="connsiteY734" fmla="*/ 397121 h 1823236"/>
              <a:gd name="connsiteX735" fmla="*/ 686717 w 1825717"/>
              <a:gd name="connsiteY735" fmla="*/ 456374 h 1823236"/>
              <a:gd name="connsiteX736" fmla="*/ 684392 w 1825717"/>
              <a:gd name="connsiteY736" fmla="*/ 544708 h 1823236"/>
              <a:gd name="connsiteX737" fmla="*/ 687518 w 1825717"/>
              <a:gd name="connsiteY737" fmla="*/ 563337 h 1823236"/>
              <a:gd name="connsiteX738" fmla="*/ 676674 w 1825717"/>
              <a:gd name="connsiteY738" fmla="*/ 555482 h 1823236"/>
              <a:gd name="connsiteX739" fmla="*/ 568686 w 1825717"/>
              <a:gd name="connsiteY739" fmla="*/ 513090 h 1823236"/>
              <a:gd name="connsiteX740" fmla="*/ 530745 w 1825717"/>
              <a:gd name="connsiteY740" fmla="*/ 506512 h 1823236"/>
              <a:gd name="connsiteX741" fmla="*/ 526643 w 1825717"/>
              <a:gd name="connsiteY741" fmla="*/ 478205 h 1823236"/>
              <a:gd name="connsiteX742" fmla="*/ 531883 w 1825717"/>
              <a:gd name="connsiteY742" fmla="*/ 385744 h 1823236"/>
              <a:gd name="connsiteX743" fmla="*/ 1250214 w 1825717"/>
              <a:gd name="connsiteY743" fmla="*/ 323022 h 1823236"/>
              <a:gd name="connsiteX744" fmla="*/ 1264084 w 1825717"/>
              <a:gd name="connsiteY744" fmla="*/ 366570 h 1823236"/>
              <a:gd name="connsiteX745" fmla="*/ 1273926 w 1825717"/>
              <a:gd name="connsiteY745" fmla="*/ 447218 h 1823236"/>
              <a:gd name="connsiteX746" fmla="*/ 1271716 w 1825717"/>
              <a:gd name="connsiteY746" fmla="*/ 487807 h 1823236"/>
              <a:gd name="connsiteX747" fmla="*/ 1212835 w 1825717"/>
              <a:gd name="connsiteY747" fmla="*/ 502756 h 1823236"/>
              <a:gd name="connsiteX748" fmla="*/ 1133073 w 1825717"/>
              <a:gd name="connsiteY748" fmla="*/ 540788 h 1823236"/>
              <a:gd name="connsiteX749" fmla="*/ 1117892 w 1825717"/>
              <a:gd name="connsiteY749" fmla="*/ 552031 h 1823236"/>
              <a:gd name="connsiteX750" fmla="*/ 1119968 w 1825717"/>
              <a:gd name="connsiteY750" fmla="*/ 538800 h 1823236"/>
              <a:gd name="connsiteX751" fmla="*/ 1108714 w 1825717"/>
              <a:gd name="connsiteY751" fmla="*/ 423336 h 1823236"/>
              <a:gd name="connsiteX752" fmla="*/ 1096937 w 1825717"/>
              <a:gd name="connsiteY752" fmla="*/ 386837 h 1823236"/>
              <a:gd name="connsiteX753" fmla="*/ 1120711 w 1825717"/>
              <a:gd name="connsiteY753" fmla="*/ 370038 h 1823236"/>
              <a:gd name="connsiteX754" fmla="*/ 1205473 w 1825717"/>
              <a:gd name="connsiteY754" fmla="*/ 332731 h 1823236"/>
              <a:gd name="connsiteX755" fmla="*/ 1416936 w 1825717"/>
              <a:gd name="connsiteY755" fmla="*/ 317669 h 1823236"/>
              <a:gd name="connsiteX756" fmla="*/ 1472715 w 1825717"/>
              <a:gd name="connsiteY756" fmla="*/ 327999 h 1823236"/>
              <a:gd name="connsiteX757" fmla="*/ 1554320 w 1825717"/>
              <a:gd name="connsiteY757" fmla="*/ 360186 h 1823236"/>
              <a:gd name="connsiteX758" fmla="*/ 1574794 w 1825717"/>
              <a:gd name="connsiteY758" fmla="*/ 373216 h 1823236"/>
              <a:gd name="connsiteX759" fmla="*/ 1587323 w 1825717"/>
              <a:gd name="connsiteY759" fmla="*/ 415877 h 1823236"/>
              <a:gd name="connsiteX760" fmla="*/ 1597536 w 1825717"/>
              <a:gd name="connsiteY760" fmla="*/ 497570 h 1823236"/>
              <a:gd name="connsiteX761" fmla="*/ 1595248 w 1825717"/>
              <a:gd name="connsiteY761" fmla="*/ 537909 h 1823236"/>
              <a:gd name="connsiteX762" fmla="*/ 1568273 w 1825717"/>
              <a:gd name="connsiteY762" fmla="*/ 521384 h 1823236"/>
              <a:gd name="connsiteX763" fmla="*/ 1483964 w 1825717"/>
              <a:gd name="connsiteY763" fmla="*/ 490289 h 1823236"/>
              <a:gd name="connsiteX764" fmla="*/ 1437894 w 1825717"/>
              <a:gd name="connsiteY764" fmla="*/ 483193 h 1823236"/>
              <a:gd name="connsiteX765" fmla="*/ 1440485 w 1825717"/>
              <a:gd name="connsiteY765" fmla="*/ 442024 h 1823236"/>
              <a:gd name="connsiteX766" fmla="*/ 1429928 w 1825717"/>
              <a:gd name="connsiteY766" fmla="*/ 358247 h 1823236"/>
              <a:gd name="connsiteX767" fmla="*/ 289251 w 1825717"/>
              <a:gd name="connsiteY767" fmla="*/ 262978 h 1823236"/>
              <a:gd name="connsiteX768" fmla="*/ 284230 w 1825717"/>
              <a:gd name="connsiteY768" fmla="*/ 269014 h 1823236"/>
              <a:gd name="connsiteX769" fmla="*/ 242055 w 1825717"/>
              <a:gd name="connsiteY769" fmla="*/ 346665 h 1823236"/>
              <a:gd name="connsiteX770" fmla="*/ 223344 w 1825717"/>
              <a:gd name="connsiteY770" fmla="*/ 406102 h 1823236"/>
              <a:gd name="connsiteX771" fmla="*/ 220677 w 1825717"/>
              <a:gd name="connsiteY771" fmla="*/ 407466 h 1823236"/>
              <a:gd name="connsiteX772" fmla="*/ 146101 w 1825717"/>
              <a:gd name="connsiteY772" fmla="*/ 468029 h 1823236"/>
              <a:gd name="connsiteX773" fmla="*/ 102044 w 1825717"/>
              <a:gd name="connsiteY773" fmla="*/ 520515 h 1823236"/>
              <a:gd name="connsiteX774" fmla="*/ 125523 w 1825717"/>
              <a:gd name="connsiteY774" fmla="*/ 451368 h 1823236"/>
              <a:gd name="connsiteX775" fmla="*/ 172168 w 1825717"/>
              <a:gd name="connsiteY775" fmla="*/ 371363 h 1823236"/>
              <a:gd name="connsiteX776" fmla="*/ 250974 w 1825717"/>
              <a:gd name="connsiteY776" fmla="*/ 287384 h 1823236"/>
              <a:gd name="connsiteX777" fmla="*/ 770962 w 1825717"/>
              <a:gd name="connsiteY777" fmla="*/ 247656 h 1823236"/>
              <a:gd name="connsiteX778" fmla="*/ 810787 w 1825717"/>
              <a:gd name="connsiteY778" fmla="*/ 270216 h 1823236"/>
              <a:gd name="connsiteX779" fmla="*/ 872065 w 1825717"/>
              <a:gd name="connsiteY779" fmla="*/ 323564 h 1823236"/>
              <a:gd name="connsiteX780" fmla="*/ 897582 w 1825717"/>
              <a:gd name="connsiteY780" fmla="*/ 355206 h 1823236"/>
              <a:gd name="connsiteX781" fmla="*/ 863825 w 1825717"/>
              <a:gd name="connsiteY781" fmla="*/ 405718 h 1823236"/>
              <a:gd name="connsiteX782" fmla="*/ 829999 w 1825717"/>
              <a:gd name="connsiteY782" fmla="*/ 487351 h 1823236"/>
              <a:gd name="connsiteX783" fmla="*/ 826241 w 1825717"/>
              <a:gd name="connsiteY783" fmla="*/ 505863 h 1823236"/>
              <a:gd name="connsiteX784" fmla="*/ 818932 w 1825717"/>
              <a:gd name="connsiteY784" fmla="*/ 494642 h 1823236"/>
              <a:gd name="connsiteX785" fmla="*/ 733308 w 1825717"/>
              <a:gd name="connsiteY785" fmla="*/ 416367 h 1823236"/>
              <a:gd name="connsiteX786" fmla="*/ 700130 w 1825717"/>
              <a:gd name="connsiteY786" fmla="*/ 397121 h 1823236"/>
              <a:gd name="connsiteX787" fmla="*/ 706557 w 1825717"/>
              <a:gd name="connsiteY787" fmla="*/ 368730 h 1823236"/>
              <a:gd name="connsiteX788" fmla="*/ 744583 w 1825717"/>
              <a:gd name="connsiteY788" fmla="*/ 284289 h 1823236"/>
              <a:gd name="connsiteX789" fmla="*/ 1017987 w 1825717"/>
              <a:gd name="connsiteY789" fmla="*/ 240584 h 1823236"/>
              <a:gd name="connsiteX790" fmla="*/ 1046363 w 1825717"/>
              <a:gd name="connsiteY790" fmla="*/ 276387 h 1823236"/>
              <a:gd name="connsiteX791" fmla="*/ 1084453 w 1825717"/>
              <a:gd name="connsiteY791" fmla="*/ 348152 h 1823236"/>
              <a:gd name="connsiteX792" fmla="*/ 1096937 w 1825717"/>
              <a:gd name="connsiteY792" fmla="*/ 386837 h 1823236"/>
              <a:gd name="connsiteX793" fmla="*/ 1047322 w 1825717"/>
              <a:gd name="connsiteY793" fmla="*/ 421895 h 1823236"/>
              <a:gd name="connsiteX794" fmla="*/ 986488 w 1825717"/>
              <a:gd name="connsiteY794" fmla="*/ 485984 h 1823236"/>
              <a:gd name="connsiteX795" fmla="*/ 976346 w 1825717"/>
              <a:gd name="connsiteY795" fmla="*/ 501918 h 1823236"/>
              <a:gd name="connsiteX796" fmla="*/ 973543 w 1825717"/>
              <a:gd name="connsiteY796" fmla="*/ 488822 h 1823236"/>
              <a:gd name="connsiteX797" fmla="*/ 921658 w 1825717"/>
              <a:gd name="connsiteY797" fmla="*/ 385061 h 1823236"/>
              <a:gd name="connsiteX798" fmla="*/ 897582 w 1825717"/>
              <a:gd name="connsiteY798" fmla="*/ 355206 h 1823236"/>
              <a:gd name="connsiteX799" fmla="*/ 913756 w 1825717"/>
              <a:gd name="connsiteY799" fmla="*/ 331005 h 1823236"/>
              <a:gd name="connsiteX800" fmla="*/ 979518 w 1825717"/>
              <a:gd name="connsiteY800" fmla="*/ 265800 h 1823236"/>
              <a:gd name="connsiteX801" fmla="*/ 1495103 w 1825717"/>
              <a:gd name="connsiteY801" fmla="*/ 226025 h 1823236"/>
              <a:gd name="connsiteX802" fmla="*/ 1557349 w 1825717"/>
              <a:gd name="connsiteY802" fmla="*/ 267624 h 1823236"/>
              <a:gd name="connsiteX803" fmla="*/ 1622554 w 1825717"/>
              <a:gd name="connsiteY803" fmla="*/ 333386 h 1823236"/>
              <a:gd name="connsiteX804" fmla="*/ 1673322 w 1825717"/>
              <a:gd name="connsiteY804" fmla="*/ 410839 h 1823236"/>
              <a:gd name="connsiteX805" fmla="*/ 1701069 w 1825717"/>
              <a:gd name="connsiteY805" fmla="*/ 480370 h 1823236"/>
              <a:gd name="connsiteX806" fmla="*/ 1692414 w 1825717"/>
              <a:gd name="connsiteY806" fmla="*/ 468121 h 1823236"/>
              <a:gd name="connsiteX807" fmla="*/ 1628325 w 1825717"/>
              <a:gd name="connsiteY807" fmla="*/ 407286 h 1823236"/>
              <a:gd name="connsiteX808" fmla="*/ 1574794 w 1825717"/>
              <a:gd name="connsiteY808" fmla="*/ 373216 h 1823236"/>
              <a:gd name="connsiteX809" fmla="*/ 1568788 w 1825717"/>
              <a:gd name="connsiteY809" fmla="*/ 352768 h 1823236"/>
              <a:gd name="connsiteX810" fmla="*/ 1505286 w 1825717"/>
              <a:gd name="connsiteY810" fmla="*/ 237039 h 1823236"/>
              <a:gd name="connsiteX811" fmla="*/ 558086 w 1825717"/>
              <a:gd name="connsiteY811" fmla="*/ 183134 h 1823236"/>
              <a:gd name="connsiteX812" fmla="*/ 615402 w 1825717"/>
              <a:gd name="connsiteY812" fmla="*/ 189270 h 1823236"/>
              <a:gd name="connsiteX813" fmla="*/ 595209 w 1825717"/>
              <a:gd name="connsiteY813" fmla="*/ 215593 h 1823236"/>
              <a:gd name="connsiteX814" fmla="*/ 555472 w 1825717"/>
              <a:gd name="connsiteY814" fmla="*/ 296190 h 1823236"/>
              <a:gd name="connsiteX815" fmla="*/ 543527 w 1825717"/>
              <a:gd name="connsiteY815" fmla="*/ 341540 h 1823236"/>
              <a:gd name="connsiteX816" fmla="*/ 497238 w 1825717"/>
              <a:gd name="connsiteY816" fmla="*/ 334007 h 1823236"/>
              <a:gd name="connsiteX817" fmla="*/ 399191 w 1825717"/>
              <a:gd name="connsiteY817" fmla="*/ 338754 h 1823236"/>
              <a:gd name="connsiteX818" fmla="*/ 376799 w 1825717"/>
              <a:gd name="connsiteY818" fmla="*/ 344775 h 1823236"/>
              <a:gd name="connsiteX819" fmla="*/ 392894 w 1825717"/>
              <a:gd name="connsiteY819" fmla="*/ 290411 h 1823236"/>
              <a:gd name="connsiteX820" fmla="*/ 433434 w 1825717"/>
              <a:gd name="connsiteY820" fmla="*/ 212618 h 1823236"/>
              <a:gd name="connsiteX821" fmla="*/ 449478 w 1825717"/>
              <a:gd name="connsiteY821" fmla="*/ 192430 h 1823236"/>
              <a:gd name="connsiteX822" fmla="*/ 1227315 w 1825717"/>
              <a:gd name="connsiteY822" fmla="*/ 165611 h 1823236"/>
              <a:gd name="connsiteX823" fmla="*/ 1315034 w 1825717"/>
              <a:gd name="connsiteY823" fmla="*/ 166415 h 1823236"/>
              <a:gd name="connsiteX824" fmla="*/ 1338820 w 1825717"/>
              <a:gd name="connsiteY824" fmla="*/ 171244 h 1823236"/>
              <a:gd name="connsiteX825" fmla="*/ 1365805 w 1825717"/>
              <a:gd name="connsiteY825" fmla="*/ 206581 h 1823236"/>
              <a:gd name="connsiteX826" fmla="*/ 1404615 w 1825717"/>
              <a:gd name="connsiteY826" fmla="*/ 279188 h 1823236"/>
              <a:gd name="connsiteX827" fmla="*/ 1416936 w 1825717"/>
              <a:gd name="connsiteY827" fmla="*/ 317669 h 1823236"/>
              <a:gd name="connsiteX828" fmla="*/ 1385828 w 1825717"/>
              <a:gd name="connsiteY828" fmla="*/ 311908 h 1823236"/>
              <a:gd name="connsiteX829" fmla="*/ 1295975 w 1825717"/>
              <a:gd name="connsiteY829" fmla="*/ 313092 h 1823236"/>
              <a:gd name="connsiteX830" fmla="*/ 1250214 w 1825717"/>
              <a:gd name="connsiteY830" fmla="*/ 323022 h 1823236"/>
              <a:gd name="connsiteX831" fmla="*/ 1236409 w 1825717"/>
              <a:gd name="connsiteY831" fmla="*/ 279679 h 1823236"/>
              <a:gd name="connsiteX832" fmla="*/ 1193527 w 1825717"/>
              <a:gd name="connsiteY832" fmla="*/ 202254 h 1823236"/>
              <a:gd name="connsiteX833" fmla="*/ 1171432 w 1825717"/>
              <a:gd name="connsiteY833" fmla="*/ 175976 h 1823236"/>
              <a:gd name="connsiteX834" fmla="*/ 568356 w 1825717"/>
              <a:gd name="connsiteY834" fmla="*/ 79204 h 1823236"/>
              <a:gd name="connsiteX835" fmla="*/ 555214 w 1825717"/>
              <a:gd name="connsiteY835" fmla="*/ 86562 h 1823236"/>
              <a:gd name="connsiteX836" fmla="*/ 488013 w 1825717"/>
              <a:gd name="connsiteY836" fmla="*/ 143941 h 1823236"/>
              <a:gd name="connsiteX837" fmla="*/ 449478 w 1825717"/>
              <a:gd name="connsiteY837" fmla="*/ 192430 h 1823236"/>
              <a:gd name="connsiteX838" fmla="*/ 448948 w 1825717"/>
              <a:gd name="connsiteY838" fmla="*/ 192475 h 1823236"/>
              <a:gd name="connsiteX839" fmla="*/ 344906 w 1825717"/>
              <a:gd name="connsiteY839" fmla="*/ 227490 h 1823236"/>
              <a:gd name="connsiteX840" fmla="*/ 289251 w 1825717"/>
              <a:gd name="connsiteY840" fmla="*/ 262978 h 1823236"/>
              <a:gd name="connsiteX841" fmla="*/ 341696 w 1825717"/>
              <a:gd name="connsiteY841" fmla="*/ 199930 h 1823236"/>
              <a:gd name="connsiteX842" fmla="*/ 413914 w 1825717"/>
              <a:gd name="connsiteY842" fmla="*/ 141956 h 1823236"/>
              <a:gd name="connsiteX843" fmla="*/ 539133 w 1825717"/>
              <a:gd name="connsiteY843" fmla="*/ 85147 h 1823236"/>
              <a:gd name="connsiteX844" fmla="*/ 732680 w 1825717"/>
              <a:gd name="connsiteY844" fmla="*/ 76792 h 1823236"/>
              <a:gd name="connsiteX845" fmla="*/ 779325 w 1825717"/>
              <a:gd name="connsiteY845" fmla="*/ 83258 h 1823236"/>
              <a:gd name="connsiteX846" fmla="*/ 856750 w 1825717"/>
              <a:gd name="connsiteY846" fmla="*/ 111247 h 1823236"/>
              <a:gd name="connsiteX847" fmla="*/ 891653 w 1825717"/>
              <a:gd name="connsiteY847" fmla="*/ 131599 h 1823236"/>
              <a:gd name="connsiteX848" fmla="*/ 864680 w 1825717"/>
              <a:gd name="connsiteY848" fmla="*/ 148133 h 1823236"/>
              <a:gd name="connsiteX849" fmla="*/ 798698 w 1825717"/>
              <a:gd name="connsiteY849" fmla="*/ 209136 h 1823236"/>
              <a:gd name="connsiteX850" fmla="*/ 770962 w 1825717"/>
              <a:gd name="connsiteY850" fmla="*/ 247656 h 1823236"/>
              <a:gd name="connsiteX851" fmla="*/ 720372 w 1825717"/>
              <a:gd name="connsiteY851" fmla="*/ 218997 h 1823236"/>
              <a:gd name="connsiteX852" fmla="*/ 623927 w 1825717"/>
              <a:gd name="connsiteY852" fmla="*/ 190183 h 1823236"/>
              <a:gd name="connsiteX853" fmla="*/ 615402 w 1825717"/>
              <a:gd name="connsiteY853" fmla="*/ 189270 h 1823236"/>
              <a:gd name="connsiteX854" fmla="*/ 648993 w 1825717"/>
              <a:gd name="connsiteY854" fmla="*/ 145481 h 1823236"/>
              <a:gd name="connsiteX855" fmla="*/ 714719 w 1825717"/>
              <a:gd name="connsiteY855" fmla="*/ 87383 h 1823236"/>
              <a:gd name="connsiteX856" fmla="*/ 1043397 w 1825717"/>
              <a:gd name="connsiteY856" fmla="*/ 67710 h 1823236"/>
              <a:gd name="connsiteX857" fmla="*/ 1070466 w 1825717"/>
              <a:gd name="connsiteY857" fmla="*/ 81201 h 1823236"/>
              <a:gd name="connsiteX858" fmla="*/ 1137520 w 1825717"/>
              <a:gd name="connsiteY858" fmla="*/ 135644 h 1823236"/>
              <a:gd name="connsiteX859" fmla="*/ 1171432 w 1825717"/>
              <a:gd name="connsiteY859" fmla="*/ 175976 h 1823236"/>
              <a:gd name="connsiteX860" fmla="*/ 1140432 w 1825717"/>
              <a:gd name="connsiteY860" fmla="*/ 181726 h 1823236"/>
              <a:gd name="connsiteX861" fmla="*/ 1056971 w 1825717"/>
              <a:gd name="connsiteY861" fmla="*/ 215032 h 1823236"/>
              <a:gd name="connsiteX862" fmla="*/ 1017987 w 1825717"/>
              <a:gd name="connsiteY862" fmla="*/ 240584 h 1823236"/>
              <a:gd name="connsiteX863" fmla="*/ 992364 w 1825717"/>
              <a:gd name="connsiteY863" fmla="*/ 208256 h 1823236"/>
              <a:gd name="connsiteX864" fmla="*/ 928461 w 1825717"/>
              <a:gd name="connsiteY864" fmla="*/ 153061 h 1823236"/>
              <a:gd name="connsiteX865" fmla="*/ 891653 w 1825717"/>
              <a:gd name="connsiteY865" fmla="*/ 131599 h 1823236"/>
              <a:gd name="connsiteX866" fmla="*/ 940017 w 1825717"/>
              <a:gd name="connsiteY866" fmla="*/ 101952 h 1823236"/>
              <a:gd name="connsiteX867" fmla="*/ 1022198 w 1825717"/>
              <a:gd name="connsiteY867" fmla="*/ 71267 h 1823236"/>
              <a:gd name="connsiteX868" fmla="*/ 1211672 w 1825717"/>
              <a:gd name="connsiteY868" fmla="*/ 62387 h 1823236"/>
              <a:gd name="connsiteX869" fmla="*/ 1284689 w 1825717"/>
              <a:gd name="connsiteY869" fmla="*/ 78915 h 1823236"/>
              <a:gd name="connsiteX870" fmla="*/ 1369130 w 1825717"/>
              <a:gd name="connsiteY870" fmla="*/ 116942 h 1823236"/>
              <a:gd name="connsiteX871" fmla="*/ 1444283 w 1825717"/>
              <a:gd name="connsiteY871" fmla="*/ 171057 h 1823236"/>
              <a:gd name="connsiteX872" fmla="*/ 1495103 w 1825717"/>
              <a:gd name="connsiteY872" fmla="*/ 226025 h 1823236"/>
              <a:gd name="connsiteX873" fmla="*/ 1482636 w 1825717"/>
              <a:gd name="connsiteY873" fmla="*/ 217693 h 1823236"/>
              <a:gd name="connsiteX874" fmla="*/ 1401003 w 1825717"/>
              <a:gd name="connsiteY874" fmla="*/ 183867 h 1823236"/>
              <a:gd name="connsiteX875" fmla="*/ 1338820 w 1825717"/>
              <a:gd name="connsiteY875" fmla="*/ 171244 h 1823236"/>
              <a:gd name="connsiteX876" fmla="*/ 1325885 w 1825717"/>
              <a:gd name="connsiteY876" fmla="*/ 154306 h 1823236"/>
              <a:gd name="connsiteX877" fmla="*/ 1225128 w 1825717"/>
              <a:gd name="connsiteY877" fmla="*/ 69021 h 1823236"/>
              <a:gd name="connsiteX878" fmla="*/ 813878 w 1825717"/>
              <a:gd name="connsiteY878" fmla="*/ 4346 h 1823236"/>
              <a:gd name="connsiteX879" fmla="*/ 892392 w 1825717"/>
              <a:gd name="connsiteY879" fmla="*/ 10583 h 1823236"/>
              <a:gd name="connsiteX880" fmla="*/ 892476 w 1825717"/>
              <a:gd name="connsiteY880" fmla="*/ 10604 h 1823236"/>
              <a:gd name="connsiteX881" fmla="*/ 873584 w 1825717"/>
              <a:gd name="connsiteY881" fmla="*/ 13342 h 1823236"/>
              <a:gd name="connsiteX882" fmla="*/ 790283 w 1825717"/>
              <a:gd name="connsiteY882" fmla="*/ 42827 h 1823236"/>
              <a:gd name="connsiteX883" fmla="*/ 732680 w 1825717"/>
              <a:gd name="connsiteY883" fmla="*/ 76792 h 1823236"/>
              <a:gd name="connsiteX884" fmla="*/ 670826 w 1825717"/>
              <a:gd name="connsiteY884" fmla="*/ 68218 h 1823236"/>
              <a:gd name="connsiteX885" fmla="*/ 604707 w 1825717"/>
              <a:gd name="connsiteY885" fmla="*/ 71811 h 1823236"/>
              <a:gd name="connsiteX886" fmla="*/ 568356 w 1825717"/>
              <a:gd name="connsiteY886" fmla="*/ 79204 h 1823236"/>
              <a:gd name="connsiteX887" fmla="*/ 633621 w 1825717"/>
              <a:gd name="connsiteY887" fmla="*/ 42661 h 1823236"/>
              <a:gd name="connsiteX888" fmla="*/ 721818 w 1825717"/>
              <a:gd name="connsiteY888" fmla="*/ 14418 h 1823236"/>
              <a:gd name="connsiteX889" fmla="*/ 813878 w 1825717"/>
              <a:gd name="connsiteY889" fmla="*/ 4346 h 1823236"/>
              <a:gd name="connsiteX890" fmla="*/ 962516 w 1825717"/>
              <a:gd name="connsiteY890" fmla="*/ 455 h 1823236"/>
              <a:gd name="connsiteX891" fmla="*/ 1054976 w 1825717"/>
              <a:gd name="connsiteY891" fmla="*/ 5695 h 1823236"/>
              <a:gd name="connsiteX892" fmla="*/ 1144531 w 1825717"/>
              <a:gd name="connsiteY892" fmla="*/ 29283 h 1823236"/>
              <a:gd name="connsiteX893" fmla="*/ 1211672 w 1825717"/>
              <a:gd name="connsiteY893" fmla="*/ 62387 h 1823236"/>
              <a:gd name="connsiteX894" fmla="*/ 1197045 w 1825717"/>
              <a:gd name="connsiteY894" fmla="*/ 59076 h 1823236"/>
              <a:gd name="connsiteX895" fmla="*/ 1108711 w 1825717"/>
              <a:gd name="connsiteY895" fmla="*/ 56751 h 1823236"/>
              <a:gd name="connsiteX896" fmla="*/ 1043397 w 1825717"/>
              <a:gd name="connsiteY896" fmla="*/ 67710 h 1823236"/>
              <a:gd name="connsiteX897" fmla="*/ 967474 w 1825717"/>
              <a:gd name="connsiteY897" fmla="*/ 29871 h 1823236"/>
              <a:gd name="connsiteX898" fmla="*/ 892476 w 1825717"/>
              <a:gd name="connsiteY898" fmla="*/ 10604 h 182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</a:cxnLst>
            <a:rect l="l" t="t" r="r" b="b"/>
            <a:pathLst>
              <a:path w="1825717" h="1823236">
                <a:moveTo>
                  <a:pt x="929851" y="1751253"/>
                </a:moveTo>
                <a:lnTo>
                  <a:pt x="934046" y="1753342"/>
                </a:lnTo>
                <a:cubicBezTo>
                  <a:pt x="961355" y="1763825"/>
                  <a:pt x="989664" y="1771704"/>
                  <a:pt x="1018568" y="1776822"/>
                </a:cubicBezTo>
                <a:lnTo>
                  <a:pt x="1097399" y="1783016"/>
                </a:lnTo>
                <a:lnTo>
                  <a:pt x="1087327" y="1788384"/>
                </a:lnTo>
                <a:cubicBezTo>
                  <a:pt x="1033317" y="1810839"/>
                  <a:pt x="974072" y="1823236"/>
                  <a:pt x="911932" y="1823236"/>
                </a:cubicBezTo>
                <a:cubicBezTo>
                  <a:pt x="880369" y="1823236"/>
                  <a:pt x="849553" y="1820038"/>
                  <a:pt x="819790" y="1813947"/>
                </a:cubicBezTo>
                <a:lnTo>
                  <a:pt x="748289" y="1791752"/>
                </a:lnTo>
                <a:lnTo>
                  <a:pt x="763259" y="1792735"/>
                </a:lnTo>
                <a:cubicBezTo>
                  <a:pt x="802212" y="1791425"/>
                  <a:pt x="840574" y="1785117"/>
                  <a:pt x="877450" y="1774210"/>
                </a:cubicBezTo>
                <a:close/>
                <a:moveTo>
                  <a:pt x="442760" y="1674473"/>
                </a:moveTo>
                <a:lnTo>
                  <a:pt x="456371" y="1680749"/>
                </a:lnTo>
                <a:cubicBezTo>
                  <a:pt x="484436" y="1690453"/>
                  <a:pt x="513221" y="1697325"/>
                  <a:pt x="542292" y="1701389"/>
                </a:cubicBezTo>
                <a:lnTo>
                  <a:pt x="607833" y="1704222"/>
                </a:lnTo>
                <a:lnTo>
                  <a:pt x="621110" y="1718834"/>
                </a:lnTo>
                <a:cubicBezTo>
                  <a:pt x="654981" y="1746786"/>
                  <a:pt x="692945" y="1769956"/>
                  <a:pt x="733969" y="1787307"/>
                </a:cubicBezTo>
                <a:lnTo>
                  <a:pt x="748289" y="1791752"/>
                </a:lnTo>
                <a:lnTo>
                  <a:pt x="673591" y="1786850"/>
                </a:lnTo>
                <a:cubicBezTo>
                  <a:pt x="643623" y="1781870"/>
                  <a:pt x="613707" y="1773812"/>
                  <a:pt x="584240" y="1762501"/>
                </a:cubicBezTo>
                <a:cubicBezTo>
                  <a:pt x="554774" y="1751190"/>
                  <a:pt x="527150" y="1737160"/>
                  <a:pt x="501547" y="1720809"/>
                </a:cubicBezTo>
                <a:close/>
                <a:moveTo>
                  <a:pt x="1420540" y="1648862"/>
                </a:moveTo>
                <a:lnTo>
                  <a:pt x="1364250" y="1698219"/>
                </a:lnTo>
                <a:cubicBezTo>
                  <a:pt x="1339538" y="1715888"/>
                  <a:pt x="1312687" y="1731344"/>
                  <a:pt x="1283852" y="1744182"/>
                </a:cubicBezTo>
                <a:cubicBezTo>
                  <a:pt x="1226184" y="1769858"/>
                  <a:pt x="1166041" y="1782631"/>
                  <a:pt x="1106661" y="1783743"/>
                </a:cubicBezTo>
                <a:lnTo>
                  <a:pt x="1097399" y="1783016"/>
                </a:lnTo>
                <a:lnTo>
                  <a:pt x="1164126" y="1747449"/>
                </a:lnTo>
                <a:cubicBezTo>
                  <a:pt x="1188222" y="1731485"/>
                  <a:pt x="1210718" y="1713298"/>
                  <a:pt x="1231320" y="1693181"/>
                </a:cubicBezTo>
                <a:lnTo>
                  <a:pt x="1234445" y="1689251"/>
                </a:lnTo>
                <a:lnTo>
                  <a:pt x="1235221" y="1689325"/>
                </a:lnTo>
                <a:cubicBezTo>
                  <a:pt x="1293725" y="1689325"/>
                  <a:pt x="1352229" y="1678166"/>
                  <a:pt x="1407266" y="1655848"/>
                </a:cubicBezTo>
                <a:close/>
                <a:moveTo>
                  <a:pt x="929234" y="1569547"/>
                </a:moveTo>
                <a:lnTo>
                  <a:pt x="983654" y="1614000"/>
                </a:lnTo>
                <a:cubicBezTo>
                  <a:pt x="1009006" y="1630739"/>
                  <a:pt x="1035658" y="1644688"/>
                  <a:pt x="1063177" y="1655848"/>
                </a:cubicBezTo>
                <a:lnTo>
                  <a:pt x="1071674" y="1658366"/>
                </a:lnTo>
                <a:lnTo>
                  <a:pt x="982726" y="1728089"/>
                </a:lnTo>
                <a:lnTo>
                  <a:pt x="929851" y="1751253"/>
                </a:lnTo>
                <a:lnTo>
                  <a:pt x="855523" y="1714235"/>
                </a:lnTo>
                <a:lnTo>
                  <a:pt x="791650" y="1665210"/>
                </a:lnTo>
                <a:lnTo>
                  <a:pt x="819965" y="1652789"/>
                </a:lnTo>
                <a:cubicBezTo>
                  <a:pt x="839738" y="1642324"/>
                  <a:pt x="858882" y="1630321"/>
                  <a:pt x="877212" y="1616789"/>
                </a:cubicBezTo>
                <a:close/>
                <a:moveTo>
                  <a:pt x="691306" y="1531862"/>
                </a:moveTo>
                <a:lnTo>
                  <a:pt x="726182" y="1592867"/>
                </a:lnTo>
                <a:cubicBezTo>
                  <a:pt x="743852" y="1617579"/>
                  <a:pt x="763734" y="1640153"/>
                  <a:pt x="785426" y="1660433"/>
                </a:cubicBezTo>
                <a:lnTo>
                  <a:pt x="791650" y="1665210"/>
                </a:lnTo>
                <a:lnTo>
                  <a:pt x="758939" y="1679559"/>
                </a:lnTo>
                <a:cubicBezTo>
                  <a:pt x="717239" y="1694316"/>
                  <a:pt x="673750" y="1702881"/>
                  <a:pt x="629932" y="1705177"/>
                </a:cubicBezTo>
                <a:lnTo>
                  <a:pt x="607833" y="1704222"/>
                </a:lnTo>
                <a:lnTo>
                  <a:pt x="532815" y="1621661"/>
                </a:lnTo>
                <a:lnTo>
                  <a:pt x="504089" y="1571684"/>
                </a:lnTo>
                <a:lnTo>
                  <a:pt x="537251" y="1572548"/>
                </a:lnTo>
                <a:cubicBezTo>
                  <a:pt x="566871" y="1570439"/>
                  <a:pt x="596529" y="1565408"/>
                  <a:pt x="625813" y="1557323"/>
                </a:cubicBezTo>
                <a:close/>
                <a:moveTo>
                  <a:pt x="1165395" y="1519638"/>
                </a:moveTo>
                <a:lnTo>
                  <a:pt x="1231599" y="1541460"/>
                </a:lnTo>
                <a:cubicBezTo>
                  <a:pt x="1261266" y="1548002"/>
                  <a:pt x="1291146" y="1551473"/>
                  <a:pt x="1320836" y="1552029"/>
                </a:cubicBezTo>
                <a:lnTo>
                  <a:pt x="1328611" y="1551419"/>
                </a:lnTo>
                <a:lnTo>
                  <a:pt x="1302942" y="1603111"/>
                </a:lnTo>
                <a:lnTo>
                  <a:pt x="1234445" y="1689251"/>
                </a:lnTo>
                <a:lnTo>
                  <a:pt x="1147899" y="1680956"/>
                </a:lnTo>
                <a:lnTo>
                  <a:pt x="1071674" y="1658366"/>
                </a:lnTo>
                <a:lnTo>
                  <a:pt x="1073716" y="1656765"/>
                </a:lnTo>
                <a:cubicBezTo>
                  <a:pt x="1101068" y="1629056"/>
                  <a:pt x="1125144" y="1597544"/>
                  <a:pt x="1145049" y="1562629"/>
                </a:cubicBezTo>
                <a:close/>
                <a:moveTo>
                  <a:pt x="199529" y="1455466"/>
                </a:moveTo>
                <a:lnTo>
                  <a:pt x="210002" y="1466218"/>
                </a:lnTo>
                <a:cubicBezTo>
                  <a:pt x="232725" y="1485335"/>
                  <a:pt x="257135" y="1502066"/>
                  <a:pt x="282819" y="1516278"/>
                </a:cubicBezTo>
                <a:lnTo>
                  <a:pt x="341018" y="1541554"/>
                </a:lnTo>
                <a:lnTo>
                  <a:pt x="350149" y="1560812"/>
                </a:lnTo>
                <a:cubicBezTo>
                  <a:pt x="371752" y="1599046"/>
                  <a:pt x="398892" y="1634282"/>
                  <a:pt x="430973" y="1665182"/>
                </a:cubicBezTo>
                <a:lnTo>
                  <a:pt x="442760" y="1674473"/>
                </a:lnTo>
                <a:lnTo>
                  <a:pt x="374767" y="1643121"/>
                </a:lnTo>
                <a:cubicBezTo>
                  <a:pt x="348574" y="1627732"/>
                  <a:pt x="323533" y="1609489"/>
                  <a:pt x="300077" y="1588369"/>
                </a:cubicBezTo>
                <a:cubicBezTo>
                  <a:pt x="276621" y="1567249"/>
                  <a:pt x="255861" y="1544252"/>
                  <a:pt x="237818" y="1519811"/>
                </a:cubicBezTo>
                <a:close/>
                <a:moveTo>
                  <a:pt x="1655289" y="1411115"/>
                </a:moveTo>
                <a:lnTo>
                  <a:pt x="1617096" y="1483692"/>
                </a:lnTo>
                <a:cubicBezTo>
                  <a:pt x="1600357" y="1509044"/>
                  <a:pt x="1580829" y="1533096"/>
                  <a:pt x="1558510" y="1555414"/>
                </a:cubicBezTo>
                <a:cubicBezTo>
                  <a:pt x="1536192" y="1577733"/>
                  <a:pt x="1512140" y="1597262"/>
                  <a:pt x="1486788" y="1614000"/>
                </a:cubicBezTo>
                <a:lnTo>
                  <a:pt x="1420540" y="1648862"/>
                </a:lnTo>
                <a:lnTo>
                  <a:pt x="1431816" y="1638975"/>
                </a:lnTo>
                <a:cubicBezTo>
                  <a:pt x="1452096" y="1617284"/>
                  <a:pt x="1470082" y="1593783"/>
                  <a:pt x="1485618" y="1568878"/>
                </a:cubicBezTo>
                <a:lnTo>
                  <a:pt x="1513231" y="1513434"/>
                </a:lnTo>
                <a:lnTo>
                  <a:pt x="1513739" y="1513280"/>
                </a:lnTo>
                <a:cubicBezTo>
                  <a:pt x="1547219" y="1498561"/>
                  <a:pt x="1578979" y="1479832"/>
                  <a:pt x="1608228" y="1457399"/>
                </a:cubicBezTo>
                <a:close/>
                <a:moveTo>
                  <a:pt x="295053" y="1382090"/>
                </a:moveTo>
                <a:lnTo>
                  <a:pt x="324283" y="1394193"/>
                </a:lnTo>
                <a:cubicBezTo>
                  <a:pt x="352692" y="1402838"/>
                  <a:pt x="382183" y="1408770"/>
                  <a:pt x="412419" y="1411716"/>
                </a:cubicBezTo>
                <a:lnTo>
                  <a:pt x="459889" y="1411514"/>
                </a:lnTo>
                <a:lnTo>
                  <a:pt x="466440" y="1469289"/>
                </a:lnTo>
                <a:cubicBezTo>
                  <a:pt x="474100" y="1502470"/>
                  <a:pt x="485371" y="1534270"/>
                  <a:pt x="499817" y="1564251"/>
                </a:cubicBezTo>
                <a:lnTo>
                  <a:pt x="504089" y="1571684"/>
                </a:lnTo>
                <a:lnTo>
                  <a:pt x="448916" y="1570247"/>
                </a:lnTo>
                <a:cubicBezTo>
                  <a:pt x="419784" y="1566648"/>
                  <a:pt x="391101" y="1560262"/>
                  <a:pt x="363281" y="1551222"/>
                </a:cubicBezTo>
                <a:lnTo>
                  <a:pt x="341018" y="1541554"/>
                </a:lnTo>
                <a:lnTo>
                  <a:pt x="321970" y="1501379"/>
                </a:lnTo>
                <a:cubicBezTo>
                  <a:pt x="312021" y="1475818"/>
                  <a:pt x="304350" y="1449346"/>
                  <a:pt x="299104" y="1422290"/>
                </a:cubicBezTo>
                <a:close/>
                <a:moveTo>
                  <a:pt x="1552646" y="1349311"/>
                </a:moveTo>
                <a:lnTo>
                  <a:pt x="1548205" y="1405833"/>
                </a:lnTo>
                <a:cubicBezTo>
                  <a:pt x="1543087" y="1434737"/>
                  <a:pt x="1535208" y="1463046"/>
                  <a:pt x="1524725" y="1490355"/>
                </a:cubicBezTo>
                <a:lnTo>
                  <a:pt x="1513231" y="1513434"/>
                </a:lnTo>
                <a:lnTo>
                  <a:pt x="1408929" y="1545108"/>
                </a:lnTo>
                <a:lnTo>
                  <a:pt x="1328611" y="1551419"/>
                </a:lnTo>
                <a:lnTo>
                  <a:pt x="1337419" y="1533680"/>
                </a:lnTo>
                <a:cubicBezTo>
                  <a:pt x="1346971" y="1509456"/>
                  <a:pt x="1354515" y="1484220"/>
                  <a:pt x="1359844" y="1458178"/>
                </a:cubicBezTo>
                <a:lnTo>
                  <a:pt x="1366892" y="1388263"/>
                </a:lnTo>
                <a:lnTo>
                  <a:pt x="1437080" y="1384884"/>
                </a:lnTo>
                <a:cubicBezTo>
                  <a:pt x="1469937" y="1379936"/>
                  <a:pt x="1501716" y="1371466"/>
                  <a:pt x="1531997" y="1359856"/>
                </a:cubicBezTo>
                <a:close/>
                <a:moveTo>
                  <a:pt x="921488" y="1296221"/>
                </a:moveTo>
                <a:lnTo>
                  <a:pt x="941879" y="1337164"/>
                </a:lnTo>
                <a:cubicBezTo>
                  <a:pt x="957416" y="1362069"/>
                  <a:pt x="975402" y="1385570"/>
                  <a:pt x="995681" y="1407261"/>
                </a:cubicBezTo>
                <a:lnTo>
                  <a:pt x="1022625" y="1430886"/>
                </a:lnTo>
                <a:lnTo>
                  <a:pt x="1014114" y="1454959"/>
                </a:lnTo>
                <a:cubicBezTo>
                  <a:pt x="996254" y="1490227"/>
                  <a:pt x="973490" y="1523744"/>
                  <a:pt x="945770" y="1554530"/>
                </a:cubicBezTo>
                <a:lnTo>
                  <a:pt x="929234" y="1569547"/>
                </a:lnTo>
                <a:lnTo>
                  <a:pt x="911932" y="1555414"/>
                </a:lnTo>
                <a:cubicBezTo>
                  <a:pt x="889614" y="1533096"/>
                  <a:pt x="870085" y="1509044"/>
                  <a:pt x="853346" y="1483692"/>
                </a:cubicBezTo>
                <a:lnTo>
                  <a:pt x="828186" y="1435881"/>
                </a:lnTo>
                <a:lnTo>
                  <a:pt x="887399" y="1366479"/>
                </a:lnTo>
                <a:close/>
                <a:moveTo>
                  <a:pt x="782027" y="1273918"/>
                </a:moveTo>
                <a:lnTo>
                  <a:pt x="786391" y="1319448"/>
                </a:lnTo>
                <a:cubicBezTo>
                  <a:pt x="791970" y="1348266"/>
                  <a:pt x="800340" y="1376651"/>
                  <a:pt x="811499" y="1404170"/>
                </a:cubicBezTo>
                <a:lnTo>
                  <a:pt x="828186" y="1435881"/>
                </a:lnTo>
                <a:lnTo>
                  <a:pt x="811616" y="1455303"/>
                </a:lnTo>
                <a:cubicBezTo>
                  <a:pt x="782304" y="1481828"/>
                  <a:pt x="749040" y="1504960"/>
                  <a:pt x="712129" y="1523767"/>
                </a:cubicBezTo>
                <a:lnTo>
                  <a:pt x="691306" y="1531862"/>
                </a:lnTo>
                <a:lnTo>
                  <a:pt x="680219" y="1512469"/>
                </a:lnTo>
                <a:cubicBezTo>
                  <a:pt x="667381" y="1483635"/>
                  <a:pt x="657769" y="1454182"/>
                  <a:pt x="651227" y="1424515"/>
                </a:cubicBezTo>
                <a:lnTo>
                  <a:pt x="644873" y="1370865"/>
                </a:lnTo>
                <a:lnTo>
                  <a:pt x="725024" y="1327293"/>
                </a:lnTo>
                <a:close/>
                <a:moveTo>
                  <a:pt x="1059679" y="1267066"/>
                </a:moveTo>
                <a:lnTo>
                  <a:pt x="1093390" y="1297984"/>
                </a:lnTo>
                <a:cubicBezTo>
                  <a:pt x="1116820" y="1315667"/>
                  <a:pt x="1142033" y="1331161"/>
                  <a:pt x="1168739" y="1344144"/>
                </a:cubicBezTo>
                <a:lnTo>
                  <a:pt x="1203973" y="1357139"/>
                </a:lnTo>
                <a:lnTo>
                  <a:pt x="1203041" y="1382065"/>
                </a:lnTo>
                <a:cubicBezTo>
                  <a:pt x="1199006" y="1421391"/>
                  <a:pt x="1189765" y="1460839"/>
                  <a:pt x="1174919" y="1499514"/>
                </a:cubicBezTo>
                <a:lnTo>
                  <a:pt x="1165395" y="1519638"/>
                </a:lnTo>
                <a:lnTo>
                  <a:pt x="1143645" y="1512468"/>
                </a:lnTo>
                <a:cubicBezTo>
                  <a:pt x="1114811" y="1499630"/>
                  <a:pt x="1087960" y="1484174"/>
                  <a:pt x="1063247" y="1466505"/>
                </a:cubicBezTo>
                <a:lnTo>
                  <a:pt x="1022625" y="1430886"/>
                </a:lnTo>
                <a:lnTo>
                  <a:pt x="1053032" y="1344877"/>
                </a:lnTo>
                <a:close/>
                <a:moveTo>
                  <a:pt x="659461" y="1204413"/>
                </a:moveTo>
                <a:lnTo>
                  <a:pt x="647579" y="1247185"/>
                </a:lnTo>
                <a:cubicBezTo>
                  <a:pt x="642460" y="1276089"/>
                  <a:pt x="640102" y="1305588"/>
                  <a:pt x="640658" y="1335278"/>
                </a:cubicBezTo>
                <a:lnTo>
                  <a:pt x="644873" y="1370865"/>
                </a:lnTo>
                <a:lnTo>
                  <a:pt x="622443" y="1383058"/>
                </a:lnTo>
                <a:cubicBezTo>
                  <a:pt x="585571" y="1397317"/>
                  <a:pt x="546228" y="1406992"/>
                  <a:pt x="505028" y="1411323"/>
                </a:cubicBezTo>
                <a:lnTo>
                  <a:pt x="459889" y="1411514"/>
                </a:lnTo>
                <a:lnTo>
                  <a:pt x="454732" y="1366036"/>
                </a:lnTo>
                <a:cubicBezTo>
                  <a:pt x="454732" y="1338418"/>
                  <a:pt x="457181" y="1311373"/>
                  <a:pt x="461873" y="1285104"/>
                </a:cubicBezTo>
                <a:lnTo>
                  <a:pt x="472474" y="1245861"/>
                </a:lnTo>
                <a:lnTo>
                  <a:pt x="533178" y="1243481"/>
                </a:lnTo>
                <a:cubicBezTo>
                  <a:pt x="569943" y="1238362"/>
                  <a:pt x="605700" y="1228791"/>
                  <a:pt x="639718" y="1215191"/>
                </a:cubicBezTo>
                <a:close/>
                <a:moveTo>
                  <a:pt x="1178246" y="1190327"/>
                </a:moveTo>
                <a:lnTo>
                  <a:pt x="1220795" y="1207109"/>
                </a:lnTo>
                <a:cubicBezTo>
                  <a:pt x="1249006" y="1215221"/>
                  <a:pt x="1278097" y="1220650"/>
                  <a:pt x="1307682" y="1223200"/>
                </a:cubicBezTo>
                <a:lnTo>
                  <a:pt x="1343514" y="1222728"/>
                </a:lnTo>
                <a:lnTo>
                  <a:pt x="1353296" y="1246310"/>
                </a:lnTo>
                <a:cubicBezTo>
                  <a:pt x="1363623" y="1284470"/>
                  <a:pt x="1369132" y="1324610"/>
                  <a:pt x="1369132" y="1366036"/>
                </a:cubicBezTo>
                <a:lnTo>
                  <a:pt x="1366892" y="1388263"/>
                </a:lnTo>
                <a:lnTo>
                  <a:pt x="1344578" y="1389338"/>
                </a:lnTo>
                <a:cubicBezTo>
                  <a:pt x="1313058" y="1387686"/>
                  <a:pt x="1282452" y="1382879"/>
                  <a:pt x="1253049" y="1375239"/>
                </a:cubicBezTo>
                <a:lnTo>
                  <a:pt x="1203973" y="1357139"/>
                </a:lnTo>
                <a:lnTo>
                  <a:pt x="1205238" y="1323279"/>
                </a:lnTo>
                <a:cubicBezTo>
                  <a:pt x="1204702" y="1303789"/>
                  <a:pt x="1202914" y="1284441"/>
                  <a:pt x="1199924" y="1265347"/>
                </a:cubicBezTo>
                <a:close/>
                <a:moveTo>
                  <a:pt x="50957" y="1163871"/>
                </a:moveTo>
                <a:lnTo>
                  <a:pt x="56876" y="1177650"/>
                </a:lnTo>
                <a:cubicBezTo>
                  <a:pt x="71239" y="1203640"/>
                  <a:pt x="88031" y="1228008"/>
                  <a:pt x="106916" y="1250480"/>
                </a:cubicBezTo>
                <a:lnTo>
                  <a:pt x="152190" y="1294932"/>
                </a:lnTo>
                <a:lnTo>
                  <a:pt x="153813" y="1316185"/>
                </a:lnTo>
                <a:cubicBezTo>
                  <a:pt x="160280" y="1359622"/>
                  <a:pt x="172990" y="1402243"/>
                  <a:pt x="191866" y="1442588"/>
                </a:cubicBezTo>
                <a:lnTo>
                  <a:pt x="199529" y="1455466"/>
                </a:lnTo>
                <a:lnTo>
                  <a:pt x="147303" y="1401846"/>
                </a:lnTo>
                <a:cubicBezTo>
                  <a:pt x="128365" y="1378092"/>
                  <a:pt x="111525" y="1352087"/>
                  <a:pt x="97196" y="1323964"/>
                </a:cubicBezTo>
                <a:cubicBezTo>
                  <a:pt x="82866" y="1295841"/>
                  <a:pt x="71726" y="1266931"/>
                  <a:pt x="63640" y="1237648"/>
                </a:cubicBezTo>
                <a:close/>
                <a:moveTo>
                  <a:pt x="166426" y="1129584"/>
                </a:moveTo>
                <a:lnTo>
                  <a:pt x="189380" y="1151360"/>
                </a:lnTo>
                <a:cubicBezTo>
                  <a:pt x="212803" y="1169613"/>
                  <a:pt x="238209" y="1185719"/>
                  <a:pt x="265382" y="1199305"/>
                </a:cubicBezTo>
                <a:lnTo>
                  <a:pt x="308967" y="1215824"/>
                </a:lnTo>
                <a:lnTo>
                  <a:pt x="297874" y="1255555"/>
                </a:lnTo>
                <a:cubicBezTo>
                  <a:pt x="292844" y="1283642"/>
                  <a:pt x="290528" y="1311798"/>
                  <a:pt x="290781" y="1339696"/>
                </a:cubicBezTo>
                <a:lnTo>
                  <a:pt x="295053" y="1382090"/>
                </a:lnTo>
                <a:lnTo>
                  <a:pt x="242641" y="1360388"/>
                </a:lnTo>
                <a:cubicBezTo>
                  <a:pt x="216733" y="1346588"/>
                  <a:pt x="192244" y="1330347"/>
                  <a:pt x="169511" y="1311938"/>
                </a:cubicBezTo>
                <a:lnTo>
                  <a:pt x="152190" y="1294932"/>
                </a:lnTo>
                <a:lnTo>
                  <a:pt x="148805" y="1250602"/>
                </a:lnTo>
                <a:cubicBezTo>
                  <a:pt x="148677" y="1223172"/>
                  <a:pt x="151002" y="1195710"/>
                  <a:pt x="155800" y="1168571"/>
                </a:cubicBezTo>
                <a:close/>
                <a:moveTo>
                  <a:pt x="1784859" y="1120289"/>
                </a:moveTo>
                <a:lnTo>
                  <a:pt x="1776270" y="1192801"/>
                </a:lnTo>
                <a:cubicBezTo>
                  <a:pt x="1769728" y="1222468"/>
                  <a:pt x="1760116" y="1251921"/>
                  <a:pt x="1747278" y="1280755"/>
                </a:cubicBezTo>
                <a:cubicBezTo>
                  <a:pt x="1731231" y="1316798"/>
                  <a:pt x="1711093" y="1349742"/>
                  <a:pt x="1687654" y="1379284"/>
                </a:cubicBezTo>
                <a:lnTo>
                  <a:pt x="1655289" y="1411115"/>
                </a:lnTo>
                <a:lnTo>
                  <a:pt x="1658943" y="1404170"/>
                </a:lnTo>
                <a:cubicBezTo>
                  <a:pt x="1670103" y="1376651"/>
                  <a:pt x="1678472" y="1348266"/>
                  <a:pt x="1684052" y="1319448"/>
                </a:cubicBezTo>
                <a:lnTo>
                  <a:pt x="1689997" y="1257421"/>
                </a:lnTo>
                <a:lnTo>
                  <a:pt x="1692325" y="1255530"/>
                </a:lnTo>
                <a:cubicBezTo>
                  <a:pt x="1714925" y="1232871"/>
                  <a:pt x="1735183" y="1207829"/>
                  <a:pt x="1752679" y="1180785"/>
                </a:cubicBezTo>
                <a:close/>
                <a:moveTo>
                  <a:pt x="1667933" y="1090414"/>
                </a:moveTo>
                <a:lnTo>
                  <a:pt x="1684052" y="1144803"/>
                </a:lnTo>
                <a:cubicBezTo>
                  <a:pt x="1689631" y="1173621"/>
                  <a:pt x="1692421" y="1202873"/>
                  <a:pt x="1692421" y="1232125"/>
                </a:cubicBezTo>
                <a:lnTo>
                  <a:pt x="1689997" y="1257421"/>
                </a:lnTo>
                <a:lnTo>
                  <a:pt x="1617921" y="1315979"/>
                </a:lnTo>
                <a:lnTo>
                  <a:pt x="1552646" y="1349311"/>
                </a:lnTo>
                <a:lnTo>
                  <a:pt x="1555127" y="1317740"/>
                </a:lnTo>
                <a:cubicBezTo>
                  <a:pt x="1554570" y="1288050"/>
                  <a:pt x="1551099" y="1258170"/>
                  <a:pt x="1544557" y="1228503"/>
                </a:cubicBezTo>
                <a:lnTo>
                  <a:pt x="1529965" y="1184234"/>
                </a:lnTo>
                <a:lnTo>
                  <a:pt x="1567823" y="1167852"/>
                </a:lnTo>
                <a:cubicBezTo>
                  <a:pt x="1592817" y="1154085"/>
                  <a:pt x="1616155" y="1138165"/>
                  <a:pt x="1637677" y="1120412"/>
                </a:cubicBezTo>
                <a:close/>
                <a:moveTo>
                  <a:pt x="380096" y="1065718"/>
                </a:moveTo>
                <a:lnTo>
                  <a:pt x="438409" y="1085519"/>
                </a:lnTo>
                <a:cubicBezTo>
                  <a:pt x="467335" y="1092236"/>
                  <a:pt x="496680" y="1096062"/>
                  <a:pt x="526017" y="1097064"/>
                </a:cubicBezTo>
                <a:lnTo>
                  <a:pt x="544872" y="1095903"/>
                </a:lnTo>
                <a:lnTo>
                  <a:pt x="535922" y="1105870"/>
                </a:lnTo>
                <a:cubicBezTo>
                  <a:pt x="513982" y="1137519"/>
                  <a:pt x="495936" y="1172072"/>
                  <a:pt x="482475" y="1208835"/>
                </a:cubicBezTo>
                <a:lnTo>
                  <a:pt x="472474" y="1245861"/>
                </a:lnTo>
                <a:lnTo>
                  <a:pt x="443386" y="1247001"/>
                </a:lnTo>
                <a:cubicBezTo>
                  <a:pt x="413061" y="1245181"/>
                  <a:pt x="382467" y="1240295"/>
                  <a:pt x="351980" y="1232125"/>
                </a:cubicBezTo>
                <a:lnTo>
                  <a:pt x="308967" y="1215824"/>
                </a:lnTo>
                <a:lnTo>
                  <a:pt x="321253" y="1171822"/>
                </a:lnTo>
                <a:cubicBezTo>
                  <a:pt x="329736" y="1149722"/>
                  <a:pt x="339749" y="1128659"/>
                  <a:pt x="351123" y="1108708"/>
                </a:cubicBezTo>
                <a:close/>
                <a:moveTo>
                  <a:pt x="1450959" y="1038889"/>
                </a:moveTo>
                <a:lnTo>
                  <a:pt x="1469602" y="1060151"/>
                </a:lnTo>
                <a:cubicBezTo>
                  <a:pt x="1487272" y="1084864"/>
                  <a:pt x="1502727" y="1111715"/>
                  <a:pt x="1515565" y="1140549"/>
                </a:cubicBezTo>
                <a:lnTo>
                  <a:pt x="1529965" y="1184234"/>
                </a:lnTo>
                <a:lnTo>
                  <a:pt x="1488038" y="1202377"/>
                </a:lnTo>
                <a:cubicBezTo>
                  <a:pt x="1458019" y="1212131"/>
                  <a:pt x="1427723" y="1218612"/>
                  <a:pt x="1397535" y="1222017"/>
                </a:cubicBezTo>
                <a:lnTo>
                  <a:pt x="1343514" y="1222728"/>
                </a:lnTo>
                <a:lnTo>
                  <a:pt x="1308559" y="1138462"/>
                </a:lnTo>
                <a:lnTo>
                  <a:pt x="1261435" y="1076192"/>
                </a:lnTo>
                <a:lnTo>
                  <a:pt x="1307172" y="1076611"/>
                </a:lnTo>
                <a:cubicBezTo>
                  <a:pt x="1351038" y="1072806"/>
                  <a:pt x="1394590" y="1062656"/>
                  <a:pt x="1436374" y="1046009"/>
                </a:cubicBezTo>
                <a:close/>
                <a:moveTo>
                  <a:pt x="911918" y="908878"/>
                </a:moveTo>
                <a:lnTo>
                  <a:pt x="882940" y="996789"/>
                </a:lnTo>
                <a:cubicBezTo>
                  <a:pt x="876399" y="1026456"/>
                  <a:pt x="872927" y="1056336"/>
                  <a:pt x="872371" y="1086026"/>
                </a:cubicBezTo>
                <a:lnTo>
                  <a:pt x="876361" y="1136816"/>
                </a:lnTo>
                <a:lnTo>
                  <a:pt x="870886" y="1151532"/>
                </a:lnTo>
                <a:cubicBezTo>
                  <a:pt x="854398" y="1186439"/>
                  <a:pt x="833588" y="1219047"/>
                  <a:pt x="809072" y="1248594"/>
                </a:cubicBezTo>
                <a:lnTo>
                  <a:pt x="782027" y="1273918"/>
                </a:lnTo>
                <a:lnTo>
                  <a:pt x="778021" y="1232125"/>
                </a:lnTo>
                <a:cubicBezTo>
                  <a:pt x="778021" y="1202873"/>
                  <a:pt x="780811" y="1173621"/>
                  <a:pt x="786391" y="1144803"/>
                </a:cubicBezTo>
                <a:lnTo>
                  <a:pt x="797838" y="1106177"/>
                </a:lnTo>
                <a:lnTo>
                  <a:pt x="817083" y="1088629"/>
                </a:lnTo>
                <a:cubicBezTo>
                  <a:pt x="841210" y="1060605"/>
                  <a:pt x="862131" y="1029400"/>
                  <a:pt x="879113" y="995434"/>
                </a:cubicBezTo>
                <a:close/>
                <a:moveTo>
                  <a:pt x="911939" y="908851"/>
                </a:moveTo>
                <a:lnTo>
                  <a:pt x="949240" y="993598"/>
                </a:lnTo>
                <a:cubicBezTo>
                  <a:pt x="964229" y="1020022"/>
                  <a:pt x="981643" y="1044551"/>
                  <a:pt x="1001096" y="1066987"/>
                </a:cubicBezTo>
                <a:lnTo>
                  <a:pt x="1038042" y="1102057"/>
                </a:lnTo>
                <a:lnTo>
                  <a:pt x="1043822" y="1116660"/>
                </a:lnTo>
                <a:cubicBezTo>
                  <a:pt x="1054926" y="1153634"/>
                  <a:pt x="1061280" y="1191792"/>
                  <a:pt x="1062832" y="1230154"/>
                </a:cubicBezTo>
                <a:lnTo>
                  <a:pt x="1059679" y="1267066"/>
                </a:lnTo>
                <a:lnTo>
                  <a:pt x="1028740" y="1238691"/>
                </a:lnTo>
                <a:cubicBezTo>
                  <a:pt x="1009167" y="1216952"/>
                  <a:pt x="991667" y="1193347"/>
                  <a:pt x="976530" y="1168197"/>
                </a:cubicBezTo>
                <a:lnTo>
                  <a:pt x="960424" y="1134419"/>
                </a:lnTo>
                <a:lnTo>
                  <a:pt x="959785" y="1072604"/>
                </a:lnTo>
                <a:cubicBezTo>
                  <a:pt x="957298" y="1046684"/>
                  <a:pt x="952563" y="1020774"/>
                  <a:pt x="945488" y="995151"/>
                </a:cubicBezTo>
                <a:close/>
                <a:moveTo>
                  <a:pt x="911963" y="908851"/>
                </a:moveTo>
                <a:lnTo>
                  <a:pt x="996372" y="946863"/>
                </a:lnTo>
                <a:cubicBezTo>
                  <a:pt x="1025192" y="956470"/>
                  <a:pt x="1054546" y="963045"/>
                  <a:pt x="1084015" y="966702"/>
                </a:cubicBezTo>
                <a:lnTo>
                  <a:pt x="1134943" y="968042"/>
                </a:lnTo>
                <a:lnTo>
                  <a:pt x="1149007" y="975026"/>
                </a:lnTo>
                <a:cubicBezTo>
                  <a:pt x="1182000" y="995073"/>
                  <a:pt x="1212254" y="1019178"/>
                  <a:pt x="1239077" y="1046648"/>
                </a:cubicBezTo>
                <a:lnTo>
                  <a:pt x="1261435" y="1076192"/>
                </a:lnTo>
                <a:lnTo>
                  <a:pt x="1219453" y="1075807"/>
                </a:lnTo>
                <a:cubicBezTo>
                  <a:pt x="1190361" y="1072749"/>
                  <a:pt x="1161561" y="1066917"/>
                  <a:pt x="1133484" y="1058355"/>
                </a:cubicBezTo>
                <a:lnTo>
                  <a:pt x="1098915" y="1044031"/>
                </a:lnTo>
                <a:lnTo>
                  <a:pt x="1057076" y="998520"/>
                </a:lnTo>
                <a:cubicBezTo>
                  <a:pt x="1037884" y="980921"/>
                  <a:pt x="1017028" y="964835"/>
                  <a:pt x="994625" y="950528"/>
                </a:cubicBezTo>
                <a:close/>
                <a:moveTo>
                  <a:pt x="911926" y="908843"/>
                </a:moveTo>
                <a:lnTo>
                  <a:pt x="853346" y="980558"/>
                </a:lnTo>
                <a:cubicBezTo>
                  <a:pt x="836607" y="1005910"/>
                  <a:pt x="822658" y="1032562"/>
                  <a:pt x="811499" y="1060080"/>
                </a:cubicBezTo>
                <a:lnTo>
                  <a:pt x="797838" y="1106177"/>
                </a:lnTo>
                <a:lnTo>
                  <a:pt x="735819" y="1162727"/>
                </a:lnTo>
                <a:lnTo>
                  <a:pt x="659461" y="1204413"/>
                </a:lnTo>
                <a:lnTo>
                  <a:pt x="671059" y="1162663"/>
                </a:lnTo>
                <a:cubicBezTo>
                  <a:pt x="681542" y="1135354"/>
                  <a:pt x="694629" y="1109045"/>
                  <a:pt x="710166" y="1084140"/>
                </a:cubicBezTo>
                <a:lnTo>
                  <a:pt x="732191" y="1055445"/>
                </a:lnTo>
                <a:lnTo>
                  <a:pt x="739196" y="1052708"/>
                </a:lnTo>
                <a:cubicBezTo>
                  <a:pt x="779125" y="1033673"/>
                  <a:pt x="816628" y="1008667"/>
                  <a:pt x="850259" y="977919"/>
                </a:cubicBezTo>
                <a:close/>
                <a:moveTo>
                  <a:pt x="911934" y="908841"/>
                </a:moveTo>
                <a:lnTo>
                  <a:pt x="911935" y="908842"/>
                </a:lnTo>
                <a:lnTo>
                  <a:pt x="911939" y="908851"/>
                </a:lnTo>
                <a:close/>
                <a:moveTo>
                  <a:pt x="911924" y="908841"/>
                </a:moveTo>
                <a:lnTo>
                  <a:pt x="831534" y="954799"/>
                </a:lnTo>
                <a:cubicBezTo>
                  <a:pt x="806822" y="972469"/>
                  <a:pt x="784248" y="992351"/>
                  <a:pt x="763969" y="1014043"/>
                </a:cubicBezTo>
                <a:lnTo>
                  <a:pt x="732191" y="1055445"/>
                </a:lnTo>
                <a:lnTo>
                  <a:pt x="677663" y="1076753"/>
                </a:lnTo>
                <a:cubicBezTo>
                  <a:pt x="656665" y="1083256"/>
                  <a:pt x="635242" y="1088238"/>
                  <a:pt x="613573" y="1091670"/>
                </a:cubicBezTo>
                <a:lnTo>
                  <a:pt x="544872" y="1095903"/>
                </a:lnTo>
                <a:lnTo>
                  <a:pt x="612729" y="1020325"/>
                </a:lnTo>
                <a:lnTo>
                  <a:pt x="671317" y="981289"/>
                </a:lnTo>
                <a:lnTo>
                  <a:pt x="743112" y="975629"/>
                </a:lnTo>
                <a:cubicBezTo>
                  <a:pt x="772349" y="970435"/>
                  <a:pt x="801319" y="962332"/>
                  <a:pt x="829597" y="951230"/>
                </a:cubicBezTo>
                <a:close/>
                <a:moveTo>
                  <a:pt x="911933" y="908840"/>
                </a:moveTo>
                <a:lnTo>
                  <a:pt x="916386" y="1001338"/>
                </a:lnTo>
                <a:cubicBezTo>
                  <a:pt x="920911" y="1031378"/>
                  <a:pt x="928378" y="1060518"/>
                  <a:pt x="938499" y="1088436"/>
                </a:cubicBezTo>
                <a:lnTo>
                  <a:pt x="960424" y="1134419"/>
                </a:lnTo>
                <a:lnTo>
                  <a:pt x="960586" y="1150120"/>
                </a:lnTo>
                <a:cubicBezTo>
                  <a:pt x="957703" y="1188617"/>
                  <a:pt x="949960" y="1226517"/>
                  <a:pt x="937662" y="1262888"/>
                </a:cubicBezTo>
                <a:lnTo>
                  <a:pt x="921488" y="1296221"/>
                </a:lnTo>
                <a:lnTo>
                  <a:pt x="902772" y="1258641"/>
                </a:lnTo>
                <a:cubicBezTo>
                  <a:pt x="892289" y="1231332"/>
                  <a:pt x="884411" y="1203023"/>
                  <a:pt x="879292" y="1174119"/>
                </a:cubicBezTo>
                <a:lnTo>
                  <a:pt x="876361" y="1136816"/>
                </a:lnTo>
                <a:lnTo>
                  <a:pt x="897917" y="1078877"/>
                </a:lnTo>
                <a:cubicBezTo>
                  <a:pt x="904885" y="1053787"/>
                  <a:pt x="909749" y="1027901"/>
                  <a:pt x="912326" y="1001445"/>
                </a:cubicBezTo>
                <a:close/>
                <a:moveTo>
                  <a:pt x="911933" y="908839"/>
                </a:moveTo>
                <a:lnTo>
                  <a:pt x="911934" y="908841"/>
                </a:lnTo>
                <a:lnTo>
                  <a:pt x="911933" y="908840"/>
                </a:lnTo>
                <a:lnTo>
                  <a:pt x="911933" y="908840"/>
                </a:lnTo>
                <a:lnTo>
                  <a:pt x="911933" y="908839"/>
                </a:lnTo>
                <a:close/>
                <a:moveTo>
                  <a:pt x="911931" y="908838"/>
                </a:moveTo>
                <a:lnTo>
                  <a:pt x="911933" y="908839"/>
                </a:lnTo>
                <a:lnTo>
                  <a:pt x="911918" y="908878"/>
                </a:lnTo>
                <a:close/>
                <a:moveTo>
                  <a:pt x="911931" y="908838"/>
                </a:moveTo>
                <a:lnTo>
                  <a:pt x="911931" y="908838"/>
                </a:lnTo>
                <a:lnTo>
                  <a:pt x="911926" y="908843"/>
                </a:lnTo>
                <a:close/>
                <a:moveTo>
                  <a:pt x="911933" y="908837"/>
                </a:moveTo>
                <a:lnTo>
                  <a:pt x="977138" y="974599"/>
                </a:lnTo>
                <a:cubicBezTo>
                  <a:pt x="1000601" y="993896"/>
                  <a:pt x="1025649" y="1010554"/>
                  <a:pt x="1051850" y="1024529"/>
                </a:cubicBezTo>
                <a:lnTo>
                  <a:pt x="1098915" y="1044031"/>
                </a:lnTo>
                <a:lnTo>
                  <a:pt x="1109540" y="1055589"/>
                </a:lnTo>
                <a:cubicBezTo>
                  <a:pt x="1133157" y="1086128"/>
                  <a:pt x="1152763" y="1119474"/>
                  <a:pt x="1167960" y="1154732"/>
                </a:cubicBezTo>
                <a:lnTo>
                  <a:pt x="1178246" y="1190327"/>
                </a:lnTo>
                <a:lnTo>
                  <a:pt x="1139191" y="1174923"/>
                </a:lnTo>
                <a:cubicBezTo>
                  <a:pt x="1113127" y="1161642"/>
                  <a:pt x="1088330" y="1145877"/>
                  <a:pt x="1065186" y="1127822"/>
                </a:cubicBezTo>
                <a:lnTo>
                  <a:pt x="1038042" y="1102057"/>
                </a:lnTo>
                <a:lnTo>
                  <a:pt x="1015295" y="1044580"/>
                </a:lnTo>
                <a:cubicBezTo>
                  <a:pt x="1003684" y="1021273"/>
                  <a:pt x="989978" y="998781"/>
                  <a:pt x="974190" y="977395"/>
                </a:cubicBezTo>
                <a:lnTo>
                  <a:pt x="911935" y="908842"/>
                </a:lnTo>
                <a:close/>
                <a:moveTo>
                  <a:pt x="911930" y="908837"/>
                </a:moveTo>
                <a:lnTo>
                  <a:pt x="911931" y="908837"/>
                </a:lnTo>
                <a:lnTo>
                  <a:pt x="911924" y="908841"/>
                </a:lnTo>
                <a:close/>
                <a:moveTo>
                  <a:pt x="911932" y="908837"/>
                </a:moveTo>
                <a:lnTo>
                  <a:pt x="911931" y="908838"/>
                </a:lnTo>
                <a:lnTo>
                  <a:pt x="911931" y="908838"/>
                </a:lnTo>
                <a:close/>
                <a:moveTo>
                  <a:pt x="911931" y="908837"/>
                </a:moveTo>
                <a:lnTo>
                  <a:pt x="911931" y="908838"/>
                </a:lnTo>
                <a:lnTo>
                  <a:pt x="911931" y="908837"/>
                </a:lnTo>
                <a:close/>
                <a:moveTo>
                  <a:pt x="911932" y="908837"/>
                </a:moveTo>
                <a:lnTo>
                  <a:pt x="911932" y="908837"/>
                </a:lnTo>
                <a:lnTo>
                  <a:pt x="911932" y="908837"/>
                </a:lnTo>
                <a:lnTo>
                  <a:pt x="911932" y="908837"/>
                </a:lnTo>
                <a:lnTo>
                  <a:pt x="911932" y="908837"/>
                </a:lnTo>
                <a:lnTo>
                  <a:pt x="911931" y="908837"/>
                </a:lnTo>
                <a:lnTo>
                  <a:pt x="911931" y="908837"/>
                </a:lnTo>
                <a:close/>
                <a:moveTo>
                  <a:pt x="911935" y="908836"/>
                </a:moveTo>
                <a:lnTo>
                  <a:pt x="911955" y="908838"/>
                </a:lnTo>
                <a:lnTo>
                  <a:pt x="911937" y="908837"/>
                </a:lnTo>
                <a:close/>
                <a:moveTo>
                  <a:pt x="911932" y="908836"/>
                </a:moveTo>
                <a:lnTo>
                  <a:pt x="911933" y="908837"/>
                </a:lnTo>
                <a:lnTo>
                  <a:pt x="911933" y="908837"/>
                </a:lnTo>
                <a:lnTo>
                  <a:pt x="911937" y="908837"/>
                </a:lnTo>
                <a:lnTo>
                  <a:pt x="911963" y="908851"/>
                </a:lnTo>
                <a:lnTo>
                  <a:pt x="911933" y="908837"/>
                </a:lnTo>
                <a:lnTo>
                  <a:pt x="911933" y="908838"/>
                </a:lnTo>
                <a:lnTo>
                  <a:pt x="911933" y="908838"/>
                </a:lnTo>
                <a:lnTo>
                  <a:pt x="911932" y="908837"/>
                </a:lnTo>
                <a:lnTo>
                  <a:pt x="911933" y="908837"/>
                </a:lnTo>
                <a:lnTo>
                  <a:pt x="911932" y="908837"/>
                </a:lnTo>
                <a:lnTo>
                  <a:pt x="911932" y="908837"/>
                </a:lnTo>
                <a:close/>
                <a:moveTo>
                  <a:pt x="911929" y="908836"/>
                </a:moveTo>
                <a:lnTo>
                  <a:pt x="819873" y="918908"/>
                </a:lnTo>
                <a:lnTo>
                  <a:pt x="818012" y="918737"/>
                </a:lnTo>
                <a:lnTo>
                  <a:pt x="819790" y="918125"/>
                </a:lnTo>
                <a:close/>
                <a:moveTo>
                  <a:pt x="911929" y="908836"/>
                </a:moveTo>
                <a:lnTo>
                  <a:pt x="911931" y="908837"/>
                </a:lnTo>
                <a:lnTo>
                  <a:pt x="911930" y="908837"/>
                </a:lnTo>
                <a:close/>
                <a:moveTo>
                  <a:pt x="911933" y="908836"/>
                </a:moveTo>
                <a:lnTo>
                  <a:pt x="911934" y="908836"/>
                </a:lnTo>
                <a:lnTo>
                  <a:pt x="911933" y="908837"/>
                </a:lnTo>
                <a:close/>
                <a:moveTo>
                  <a:pt x="911932" y="908836"/>
                </a:moveTo>
                <a:lnTo>
                  <a:pt x="911932" y="908837"/>
                </a:lnTo>
                <a:lnTo>
                  <a:pt x="911932" y="908836"/>
                </a:lnTo>
                <a:close/>
                <a:moveTo>
                  <a:pt x="911932" y="908836"/>
                </a:moveTo>
                <a:lnTo>
                  <a:pt x="911933" y="908836"/>
                </a:lnTo>
                <a:lnTo>
                  <a:pt x="911932" y="908836"/>
                </a:lnTo>
                <a:close/>
                <a:moveTo>
                  <a:pt x="911934" y="908836"/>
                </a:moveTo>
                <a:lnTo>
                  <a:pt x="911935" y="908836"/>
                </a:lnTo>
                <a:lnTo>
                  <a:pt x="911934" y="908836"/>
                </a:lnTo>
                <a:lnTo>
                  <a:pt x="911934" y="908836"/>
                </a:lnTo>
                <a:close/>
                <a:moveTo>
                  <a:pt x="911933" y="908836"/>
                </a:moveTo>
                <a:lnTo>
                  <a:pt x="911933" y="908836"/>
                </a:lnTo>
                <a:lnTo>
                  <a:pt x="911933" y="908836"/>
                </a:lnTo>
                <a:close/>
                <a:moveTo>
                  <a:pt x="911934" y="908835"/>
                </a:moveTo>
                <a:lnTo>
                  <a:pt x="911934" y="908836"/>
                </a:lnTo>
                <a:lnTo>
                  <a:pt x="911933" y="908836"/>
                </a:lnTo>
                <a:lnTo>
                  <a:pt x="911934" y="908835"/>
                </a:lnTo>
                <a:close/>
                <a:moveTo>
                  <a:pt x="911933" y="908835"/>
                </a:moveTo>
                <a:lnTo>
                  <a:pt x="911933" y="908835"/>
                </a:lnTo>
                <a:lnTo>
                  <a:pt x="911933" y="908836"/>
                </a:lnTo>
                <a:lnTo>
                  <a:pt x="911933" y="908836"/>
                </a:lnTo>
                <a:lnTo>
                  <a:pt x="911932" y="908836"/>
                </a:lnTo>
                <a:lnTo>
                  <a:pt x="911932" y="908836"/>
                </a:lnTo>
                <a:lnTo>
                  <a:pt x="911932" y="908836"/>
                </a:lnTo>
                <a:close/>
                <a:moveTo>
                  <a:pt x="911934" y="908835"/>
                </a:moveTo>
                <a:lnTo>
                  <a:pt x="911934" y="908835"/>
                </a:lnTo>
                <a:lnTo>
                  <a:pt x="911934" y="908835"/>
                </a:lnTo>
                <a:lnTo>
                  <a:pt x="911933" y="908836"/>
                </a:lnTo>
                <a:lnTo>
                  <a:pt x="911933" y="908835"/>
                </a:lnTo>
                <a:close/>
                <a:moveTo>
                  <a:pt x="911932" y="908835"/>
                </a:moveTo>
                <a:lnTo>
                  <a:pt x="911932" y="908835"/>
                </a:lnTo>
                <a:lnTo>
                  <a:pt x="911932" y="908836"/>
                </a:lnTo>
                <a:close/>
                <a:moveTo>
                  <a:pt x="911934" y="908835"/>
                </a:moveTo>
                <a:lnTo>
                  <a:pt x="911933" y="908835"/>
                </a:lnTo>
                <a:lnTo>
                  <a:pt x="911932" y="908835"/>
                </a:lnTo>
                <a:lnTo>
                  <a:pt x="911933" y="908835"/>
                </a:lnTo>
                <a:close/>
                <a:moveTo>
                  <a:pt x="911936" y="908835"/>
                </a:moveTo>
                <a:lnTo>
                  <a:pt x="911934" y="908835"/>
                </a:lnTo>
                <a:lnTo>
                  <a:pt x="911934" y="908835"/>
                </a:lnTo>
                <a:close/>
                <a:moveTo>
                  <a:pt x="911934" y="908834"/>
                </a:moveTo>
                <a:lnTo>
                  <a:pt x="911934" y="908834"/>
                </a:lnTo>
                <a:lnTo>
                  <a:pt x="911934" y="908835"/>
                </a:lnTo>
                <a:lnTo>
                  <a:pt x="911934" y="908834"/>
                </a:lnTo>
                <a:close/>
                <a:moveTo>
                  <a:pt x="911927" y="908834"/>
                </a:moveTo>
                <a:lnTo>
                  <a:pt x="911931" y="908835"/>
                </a:lnTo>
                <a:lnTo>
                  <a:pt x="911932" y="908836"/>
                </a:lnTo>
                <a:lnTo>
                  <a:pt x="911932" y="908836"/>
                </a:lnTo>
                <a:lnTo>
                  <a:pt x="911932" y="908837"/>
                </a:lnTo>
                <a:lnTo>
                  <a:pt x="911930" y="908836"/>
                </a:lnTo>
                <a:close/>
                <a:moveTo>
                  <a:pt x="911933" y="908833"/>
                </a:moveTo>
                <a:lnTo>
                  <a:pt x="911933" y="908835"/>
                </a:lnTo>
                <a:lnTo>
                  <a:pt x="911932" y="908835"/>
                </a:lnTo>
                <a:close/>
                <a:moveTo>
                  <a:pt x="911833" y="908766"/>
                </a:moveTo>
                <a:lnTo>
                  <a:pt x="911927" y="908834"/>
                </a:lnTo>
                <a:lnTo>
                  <a:pt x="911925" y="908833"/>
                </a:lnTo>
                <a:close/>
                <a:moveTo>
                  <a:pt x="658253" y="889336"/>
                </a:moveTo>
                <a:lnTo>
                  <a:pt x="730388" y="910693"/>
                </a:lnTo>
                <a:lnTo>
                  <a:pt x="818012" y="918737"/>
                </a:lnTo>
                <a:lnTo>
                  <a:pt x="708737" y="956358"/>
                </a:lnTo>
                <a:lnTo>
                  <a:pt x="671317" y="981289"/>
                </a:lnTo>
                <a:lnTo>
                  <a:pt x="655020" y="982574"/>
                </a:lnTo>
                <a:cubicBezTo>
                  <a:pt x="625671" y="982040"/>
                  <a:pt x="596479" y="978687"/>
                  <a:pt x="567866" y="972605"/>
                </a:cubicBezTo>
                <a:lnTo>
                  <a:pt x="503669" y="952395"/>
                </a:lnTo>
                <a:lnTo>
                  <a:pt x="542303" y="927393"/>
                </a:lnTo>
                <a:cubicBezTo>
                  <a:pt x="571700" y="912587"/>
                  <a:pt x="602659" y="900950"/>
                  <a:pt x="634615" y="892735"/>
                </a:cubicBezTo>
                <a:close/>
                <a:moveTo>
                  <a:pt x="820563" y="884353"/>
                </a:moveTo>
                <a:lnTo>
                  <a:pt x="822582" y="884486"/>
                </a:lnTo>
                <a:lnTo>
                  <a:pt x="911925" y="908833"/>
                </a:lnTo>
                <a:lnTo>
                  <a:pt x="911929" y="908836"/>
                </a:lnTo>
                <a:lnTo>
                  <a:pt x="822378" y="885248"/>
                </a:lnTo>
                <a:close/>
                <a:moveTo>
                  <a:pt x="1001741" y="879624"/>
                </a:moveTo>
                <a:lnTo>
                  <a:pt x="1000129" y="880593"/>
                </a:lnTo>
                <a:lnTo>
                  <a:pt x="911936" y="908835"/>
                </a:lnTo>
                <a:lnTo>
                  <a:pt x="999886" y="879844"/>
                </a:lnTo>
                <a:close/>
                <a:moveTo>
                  <a:pt x="1160921" y="874915"/>
                </a:moveTo>
                <a:lnTo>
                  <a:pt x="1177216" y="876196"/>
                </a:lnTo>
                <a:cubicBezTo>
                  <a:pt x="1206120" y="881314"/>
                  <a:pt x="1234429" y="889193"/>
                  <a:pt x="1261738" y="899676"/>
                </a:cubicBezTo>
                <a:lnTo>
                  <a:pt x="1321342" y="929360"/>
                </a:lnTo>
                <a:lnTo>
                  <a:pt x="1279912" y="948329"/>
                </a:lnTo>
                <a:cubicBezTo>
                  <a:pt x="1245077" y="959468"/>
                  <a:pt x="1208950" y="966440"/>
                  <a:pt x="1172349" y="969027"/>
                </a:cubicBezTo>
                <a:lnTo>
                  <a:pt x="1134943" y="968042"/>
                </a:lnTo>
                <a:lnTo>
                  <a:pt x="1079576" y="940549"/>
                </a:lnTo>
                <a:cubicBezTo>
                  <a:pt x="1055352" y="930997"/>
                  <a:pt x="1030117" y="923454"/>
                  <a:pt x="1004074" y="918125"/>
                </a:cubicBezTo>
                <a:lnTo>
                  <a:pt x="911955" y="908838"/>
                </a:lnTo>
                <a:lnTo>
                  <a:pt x="1004393" y="914077"/>
                </a:lnTo>
                <a:cubicBezTo>
                  <a:pt x="1044226" y="912293"/>
                  <a:pt x="1083046" y="905304"/>
                  <a:pt x="1120060" y="893687"/>
                </a:cubicBezTo>
                <a:close/>
                <a:moveTo>
                  <a:pt x="360031" y="865401"/>
                </a:moveTo>
                <a:lnTo>
                  <a:pt x="406541" y="904089"/>
                </a:lnTo>
                <a:cubicBezTo>
                  <a:pt x="431138" y="920726"/>
                  <a:pt x="457163" y="934814"/>
                  <a:pt x="484192" y="946264"/>
                </a:cubicBezTo>
                <a:lnTo>
                  <a:pt x="503669" y="952395"/>
                </a:lnTo>
                <a:lnTo>
                  <a:pt x="459359" y="981071"/>
                </a:lnTo>
                <a:cubicBezTo>
                  <a:pt x="433647" y="1001966"/>
                  <a:pt x="410062" y="1025780"/>
                  <a:pt x="389165" y="1052261"/>
                </a:cubicBezTo>
                <a:lnTo>
                  <a:pt x="380096" y="1065718"/>
                </a:lnTo>
                <a:lnTo>
                  <a:pt x="353319" y="1056627"/>
                </a:lnTo>
                <a:cubicBezTo>
                  <a:pt x="325661" y="1044060"/>
                  <a:pt x="298850" y="1028534"/>
                  <a:pt x="273315" y="1009982"/>
                </a:cubicBezTo>
                <a:lnTo>
                  <a:pt x="239002" y="979349"/>
                </a:lnTo>
                <a:lnTo>
                  <a:pt x="266238" y="942677"/>
                </a:lnTo>
                <a:cubicBezTo>
                  <a:pt x="287358" y="919221"/>
                  <a:pt x="310354" y="898460"/>
                  <a:pt x="334796" y="880417"/>
                </a:cubicBezTo>
                <a:close/>
                <a:moveTo>
                  <a:pt x="835315" y="853139"/>
                </a:moveTo>
                <a:lnTo>
                  <a:pt x="837241" y="854085"/>
                </a:lnTo>
                <a:lnTo>
                  <a:pt x="911833" y="908766"/>
                </a:lnTo>
                <a:lnTo>
                  <a:pt x="836777" y="854721"/>
                </a:lnTo>
                <a:close/>
                <a:moveTo>
                  <a:pt x="985308" y="849379"/>
                </a:moveTo>
                <a:lnTo>
                  <a:pt x="984150" y="850862"/>
                </a:lnTo>
                <a:lnTo>
                  <a:pt x="911934" y="908835"/>
                </a:lnTo>
                <a:lnTo>
                  <a:pt x="911934" y="908834"/>
                </a:lnTo>
                <a:lnTo>
                  <a:pt x="983654" y="850250"/>
                </a:lnTo>
                <a:close/>
                <a:moveTo>
                  <a:pt x="136834" y="847756"/>
                </a:moveTo>
                <a:lnTo>
                  <a:pt x="150459" y="876310"/>
                </a:lnTo>
                <a:cubicBezTo>
                  <a:pt x="165785" y="901744"/>
                  <a:pt x="183732" y="925886"/>
                  <a:pt x="204231" y="948307"/>
                </a:cubicBezTo>
                <a:lnTo>
                  <a:pt x="239002" y="979349"/>
                </a:lnTo>
                <a:lnTo>
                  <a:pt x="214405" y="1012469"/>
                </a:lnTo>
                <a:cubicBezTo>
                  <a:pt x="199643" y="1036889"/>
                  <a:pt x="187391" y="1062345"/>
                  <a:pt x="177629" y="1088480"/>
                </a:cubicBezTo>
                <a:lnTo>
                  <a:pt x="166426" y="1129584"/>
                </a:lnTo>
                <a:lnTo>
                  <a:pt x="125274" y="1090543"/>
                </a:lnTo>
                <a:cubicBezTo>
                  <a:pt x="106033" y="1068375"/>
                  <a:pt x="88991" y="1044437"/>
                  <a:pt x="74365" y="1019104"/>
                </a:cubicBezTo>
                <a:lnTo>
                  <a:pt x="64289" y="997021"/>
                </a:lnTo>
                <a:lnTo>
                  <a:pt x="77016" y="954419"/>
                </a:lnTo>
                <a:cubicBezTo>
                  <a:pt x="86726" y="928766"/>
                  <a:pt x="98739" y="903961"/>
                  <a:pt x="112944" y="880344"/>
                </a:cubicBezTo>
                <a:close/>
                <a:moveTo>
                  <a:pt x="16747" y="838380"/>
                </a:moveTo>
                <a:lnTo>
                  <a:pt x="17335" y="853370"/>
                </a:lnTo>
                <a:cubicBezTo>
                  <a:pt x="21430" y="882781"/>
                  <a:pt x="28374" y="911549"/>
                  <a:pt x="37952" y="939296"/>
                </a:cubicBezTo>
                <a:lnTo>
                  <a:pt x="64289" y="997021"/>
                </a:lnTo>
                <a:lnTo>
                  <a:pt x="58188" y="1017442"/>
                </a:lnTo>
                <a:cubicBezTo>
                  <a:pt x="48659" y="1060311"/>
                  <a:pt x="45251" y="1104656"/>
                  <a:pt x="48415" y="1149086"/>
                </a:cubicBezTo>
                <a:lnTo>
                  <a:pt x="50957" y="1163871"/>
                </a:lnTo>
                <a:lnTo>
                  <a:pt x="21411" y="1095084"/>
                </a:lnTo>
                <a:cubicBezTo>
                  <a:pt x="12243" y="1066121"/>
                  <a:pt x="5841" y="1035808"/>
                  <a:pt x="2541" y="1004418"/>
                </a:cubicBezTo>
                <a:cubicBezTo>
                  <a:pt x="-758" y="973027"/>
                  <a:pt x="-798" y="942046"/>
                  <a:pt x="2148" y="911810"/>
                </a:cubicBezTo>
                <a:close/>
                <a:moveTo>
                  <a:pt x="1461944" y="837176"/>
                </a:moveTo>
                <a:lnTo>
                  <a:pt x="1486788" y="850250"/>
                </a:lnTo>
                <a:cubicBezTo>
                  <a:pt x="1512140" y="866988"/>
                  <a:pt x="1536192" y="886517"/>
                  <a:pt x="1558510" y="908836"/>
                </a:cubicBezTo>
                <a:lnTo>
                  <a:pt x="1587609" y="944459"/>
                </a:lnTo>
                <a:lnTo>
                  <a:pt x="1554969" y="976422"/>
                </a:lnTo>
                <a:cubicBezTo>
                  <a:pt x="1536572" y="991320"/>
                  <a:pt x="1517369" y="1004555"/>
                  <a:pt x="1497543" y="1016146"/>
                </a:cubicBezTo>
                <a:lnTo>
                  <a:pt x="1450959" y="1038889"/>
                </a:lnTo>
                <a:lnTo>
                  <a:pt x="1410358" y="992585"/>
                </a:lnTo>
                <a:cubicBezTo>
                  <a:pt x="1388667" y="972306"/>
                  <a:pt x="1365166" y="954320"/>
                  <a:pt x="1340261" y="938783"/>
                </a:cubicBezTo>
                <a:lnTo>
                  <a:pt x="1321342" y="929360"/>
                </a:lnTo>
                <a:lnTo>
                  <a:pt x="1379724" y="902630"/>
                </a:lnTo>
                <a:close/>
                <a:moveTo>
                  <a:pt x="864632" y="836673"/>
                </a:moveTo>
                <a:lnTo>
                  <a:pt x="875628" y="849188"/>
                </a:lnTo>
                <a:lnTo>
                  <a:pt x="911932" y="908833"/>
                </a:lnTo>
                <a:lnTo>
                  <a:pt x="911932" y="908835"/>
                </a:lnTo>
                <a:lnTo>
                  <a:pt x="911931" y="908835"/>
                </a:lnTo>
                <a:close/>
                <a:moveTo>
                  <a:pt x="959357" y="826770"/>
                </a:moveTo>
                <a:lnTo>
                  <a:pt x="958579" y="828830"/>
                </a:lnTo>
                <a:lnTo>
                  <a:pt x="911934" y="908834"/>
                </a:lnTo>
                <a:lnTo>
                  <a:pt x="911935" y="908830"/>
                </a:lnTo>
                <a:lnTo>
                  <a:pt x="957895" y="828437"/>
                </a:lnTo>
                <a:close/>
                <a:moveTo>
                  <a:pt x="892268" y="816464"/>
                </a:moveTo>
                <a:lnTo>
                  <a:pt x="893064" y="818170"/>
                </a:lnTo>
                <a:lnTo>
                  <a:pt x="911932" y="908834"/>
                </a:lnTo>
                <a:lnTo>
                  <a:pt x="911932" y="908833"/>
                </a:lnTo>
                <a:lnTo>
                  <a:pt x="892293" y="818334"/>
                </a:lnTo>
                <a:close/>
                <a:moveTo>
                  <a:pt x="926798" y="815227"/>
                </a:moveTo>
                <a:lnTo>
                  <a:pt x="926810" y="817430"/>
                </a:lnTo>
                <a:lnTo>
                  <a:pt x="911935" y="908830"/>
                </a:lnTo>
                <a:lnTo>
                  <a:pt x="911933" y="908833"/>
                </a:lnTo>
                <a:lnTo>
                  <a:pt x="926031" y="817306"/>
                </a:lnTo>
                <a:close/>
                <a:moveTo>
                  <a:pt x="1682792" y="807425"/>
                </a:moveTo>
                <a:lnTo>
                  <a:pt x="1717331" y="852426"/>
                </a:lnTo>
                <a:cubicBezTo>
                  <a:pt x="1732868" y="877331"/>
                  <a:pt x="1745956" y="903640"/>
                  <a:pt x="1756439" y="930949"/>
                </a:cubicBezTo>
                <a:lnTo>
                  <a:pt x="1762935" y="954336"/>
                </a:lnTo>
                <a:lnTo>
                  <a:pt x="1743701" y="994423"/>
                </a:lnTo>
                <a:cubicBezTo>
                  <a:pt x="1730097" y="1018241"/>
                  <a:pt x="1714352" y="1040862"/>
                  <a:pt x="1696627" y="1061966"/>
                </a:cubicBezTo>
                <a:lnTo>
                  <a:pt x="1667933" y="1090414"/>
                </a:lnTo>
                <a:lnTo>
                  <a:pt x="1658943" y="1060080"/>
                </a:lnTo>
                <a:cubicBezTo>
                  <a:pt x="1647784" y="1032562"/>
                  <a:pt x="1633835" y="1005910"/>
                  <a:pt x="1617096" y="980558"/>
                </a:cubicBezTo>
                <a:lnTo>
                  <a:pt x="1587609" y="944459"/>
                </a:lnTo>
                <a:lnTo>
                  <a:pt x="1617082" y="915598"/>
                </a:lnTo>
                <a:cubicBezTo>
                  <a:pt x="1635482" y="893788"/>
                  <a:pt x="1651565" y="870562"/>
                  <a:pt x="1665295" y="846275"/>
                </a:cubicBezTo>
                <a:close/>
                <a:moveTo>
                  <a:pt x="582076" y="792029"/>
                </a:moveTo>
                <a:cubicBezTo>
                  <a:pt x="603985" y="790881"/>
                  <a:pt x="625976" y="791300"/>
                  <a:pt x="647867" y="793296"/>
                </a:cubicBezTo>
                <a:lnTo>
                  <a:pt x="680772" y="798710"/>
                </a:lnTo>
                <a:lnTo>
                  <a:pt x="741781" y="845511"/>
                </a:lnTo>
                <a:lnTo>
                  <a:pt x="820563" y="884353"/>
                </a:lnTo>
                <a:lnTo>
                  <a:pt x="732913" y="878601"/>
                </a:lnTo>
                <a:lnTo>
                  <a:pt x="658253" y="889336"/>
                </a:lnTo>
                <a:lnTo>
                  <a:pt x="645659" y="885607"/>
                </a:lnTo>
                <a:cubicBezTo>
                  <a:pt x="618451" y="874591"/>
                  <a:pt x="592399" y="860999"/>
                  <a:pt x="567866" y="845067"/>
                </a:cubicBezTo>
                <a:lnTo>
                  <a:pt x="513909" y="802186"/>
                </a:lnTo>
                <a:close/>
                <a:moveTo>
                  <a:pt x="1802204" y="791627"/>
                </a:moveTo>
                <a:lnTo>
                  <a:pt x="1820626" y="864190"/>
                </a:lnTo>
                <a:cubicBezTo>
                  <a:pt x="1825150" y="894231"/>
                  <a:pt x="1826732" y="925172"/>
                  <a:pt x="1825080" y="956692"/>
                </a:cubicBezTo>
                <a:cubicBezTo>
                  <a:pt x="1822189" y="1011852"/>
                  <a:pt x="1809636" y="1064214"/>
                  <a:pt x="1789148" y="1112226"/>
                </a:cubicBezTo>
                <a:lnTo>
                  <a:pt x="1784859" y="1120289"/>
                </a:lnTo>
                <a:lnTo>
                  <a:pt x="1786840" y="1103564"/>
                </a:lnTo>
                <a:cubicBezTo>
                  <a:pt x="1787396" y="1073874"/>
                  <a:pt x="1785037" y="1044375"/>
                  <a:pt x="1779918" y="1015471"/>
                </a:cubicBezTo>
                <a:lnTo>
                  <a:pt x="1762935" y="954336"/>
                </a:lnTo>
                <a:lnTo>
                  <a:pt x="1772155" y="935122"/>
                </a:lnTo>
                <a:cubicBezTo>
                  <a:pt x="1788273" y="894271"/>
                  <a:pt x="1798576" y="851005"/>
                  <a:pt x="1802401" y="806627"/>
                </a:cubicBezTo>
                <a:close/>
                <a:moveTo>
                  <a:pt x="1235221" y="774925"/>
                </a:moveTo>
                <a:lnTo>
                  <a:pt x="1303740" y="781492"/>
                </a:lnTo>
                <a:lnTo>
                  <a:pt x="1224893" y="845526"/>
                </a:lnTo>
                <a:lnTo>
                  <a:pt x="1160921" y="874915"/>
                </a:lnTo>
                <a:lnTo>
                  <a:pt x="1089123" y="869275"/>
                </a:lnTo>
                <a:lnTo>
                  <a:pt x="1001741" y="879624"/>
                </a:lnTo>
                <a:lnTo>
                  <a:pt x="1100807" y="820106"/>
                </a:lnTo>
                <a:lnTo>
                  <a:pt x="1132226" y="787939"/>
                </a:lnTo>
                <a:lnTo>
                  <a:pt x="1147899" y="783294"/>
                </a:lnTo>
                <a:cubicBezTo>
                  <a:pt x="1176718" y="777714"/>
                  <a:pt x="1205969" y="774925"/>
                  <a:pt x="1235221" y="774925"/>
                </a:cubicBezTo>
                <a:close/>
                <a:moveTo>
                  <a:pt x="412253" y="670500"/>
                </a:moveTo>
                <a:lnTo>
                  <a:pt x="441810" y="723288"/>
                </a:lnTo>
                <a:cubicBezTo>
                  <a:pt x="458812" y="747635"/>
                  <a:pt x="478059" y="770114"/>
                  <a:pt x="499190" y="790489"/>
                </a:cubicBezTo>
                <a:lnTo>
                  <a:pt x="513909" y="802186"/>
                </a:lnTo>
                <a:lnTo>
                  <a:pt x="495312" y="804957"/>
                </a:lnTo>
                <a:cubicBezTo>
                  <a:pt x="466824" y="812038"/>
                  <a:pt x="438916" y="821881"/>
                  <a:pt x="412019" y="834465"/>
                </a:cubicBezTo>
                <a:lnTo>
                  <a:pt x="360031" y="865401"/>
                </a:lnTo>
                <a:lnTo>
                  <a:pt x="337457" y="846623"/>
                </a:lnTo>
                <a:cubicBezTo>
                  <a:pt x="316139" y="824979"/>
                  <a:pt x="296673" y="800876"/>
                  <a:pt x="279483" y="774405"/>
                </a:cubicBezTo>
                <a:lnTo>
                  <a:pt x="258426" y="733510"/>
                </a:lnTo>
                <a:lnTo>
                  <a:pt x="296999" y="709031"/>
                </a:lnTo>
                <a:cubicBezTo>
                  <a:pt x="325122" y="694701"/>
                  <a:pt x="354032" y="683561"/>
                  <a:pt x="383315" y="675475"/>
                </a:cubicBezTo>
                <a:close/>
                <a:moveTo>
                  <a:pt x="578328" y="666229"/>
                </a:moveTo>
                <a:lnTo>
                  <a:pt x="587379" y="666738"/>
                </a:lnTo>
                <a:cubicBezTo>
                  <a:pt x="615740" y="671982"/>
                  <a:pt x="643540" y="679887"/>
                  <a:pt x="670386" y="690325"/>
                </a:cubicBezTo>
                <a:lnTo>
                  <a:pt x="735467" y="722983"/>
                </a:lnTo>
                <a:lnTo>
                  <a:pt x="775774" y="788739"/>
                </a:lnTo>
                <a:lnTo>
                  <a:pt x="835315" y="853139"/>
                </a:lnTo>
                <a:lnTo>
                  <a:pt x="776544" y="824266"/>
                </a:lnTo>
                <a:cubicBezTo>
                  <a:pt x="755786" y="815925"/>
                  <a:pt x="734562" y="809181"/>
                  <a:pt x="713055" y="804022"/>
                </a:cubicBezTo>
                <a:lnTo>
                  <a:pt x="680772" y="798710"/>
                </a:lnTo>
                <a:lnTo>
                  <a:pt x="671669" y="791727"/>
                </a:lnTo>
                <a:cubicBezTo>
                  <a:pt x="650216" y="771692"/>
                  <a:pt x="630765" y="749667"/>
                  <a:pt x="613572" y="726001"/>
                </a:cubicBezTo>
                <a:close/>
                <a:moveTo>
                  <a:pt x="1232081" y="649538"/>
                </a:moveTo>
                <a:lnTo>
                  <a:pt x="1181418" y="737575"/>
                </a:lnTo>
                <a:lnTo>
                  <a:pt x="1132226" y="787939"/>
                </a:lnTo>
                <a:lnTo>
                  <a:pt x="1063177" y="808402"/>
                </a:lnTo>
                <a:lnTo>
                  <a:pt x="985308" y="849379"/>
                </a:lnTo>
                <a:lnTo>
                  <a:pt x="1056464" y="758313"/>
                </a:lnTo>
                <a:lnTo>
                  <a:pt x="1074268" y="717022"/>
                </a:lnTo>
                <a:lnTo>
                  <a:pt x="1087236" y="707069"/>
                </a:lnTo>
                <a:cubicBezTo>
                  <a:pt x="1112141" y="691532"/>
                  <a:pt x="1138450" y="678445"/>
                  <a:pt x="1165759" y="667962"/>
                </a:cubicBezTo>
                <a:close/>
                <a:moveTo>
                  <a:pt x="1398704" y="644706"/>
                </a:moveTo>
                <a:lnTo>
                  <a:pt x="1427611" y="648130"/>
                </a:lnTo>
                <a:cubicBezTo>
                  <a:pt x="1457278" y="654672"/>
                  <a:pt x="1486731" y="664284"/>
                  <a:pt x="1515565" y="677122"/>
                </a:cubicBezTo>
                <a:lnTo>
                  <a:pt x="1555496" y="699950"/>
                </a:lnTo>
                <a:lnTo>
                  <a:pt x="1536477" y="741489"/>
                </a:lnTo>
                <a:cubicBezTo>
                  <a:pt x="1516750" y="775657"/>
                  <a:pt x="1493279" y="806315"/>
                  <a:pt x="1466881" y="833245"/>
                </a:cubicBezTo>
                <a:lnTo>
                  <a:pt x="1461944" y="837176"/>
                </a:lnTo>
                <a:lnTo>
                  <a:pt x="1407266" y="808402"/>
                </a:lnTo>
                <a:cubicBezTo>
                  <a:pt x="1379747" y="797243"/>
                  <a:pt x="1351362" y="788874"/>
                  <a:pt x="1322544" y="783294"/>
                </a:cubicBezTo>
                <a:lnTo>
                  <a:pt x="1303740" y="781492"/>
                </a:lnTo>
                <a:lnTo>
                  <a:pt x="1314136" y="773050"/>
                </a:lnTo>
                <a:cubicBezTo>
                  <a:pt x="1340756" y="745222"/>
                  <a:pt x="1363986" y="713918"/>
                  <a:pt x="1383032" y="679713"/>
                </a:cubicBezTo>
                <a:close/>
                <a:moveTo>
                  <a:pt x="210203" y="574046"/>
                </a:moveTo>
                <a:lnTo>
                  <a:pt x="212690" y="605584"/>
                </a:lnTo>
                <a:cubicBezTo>
                  <a:pt x="217883" y="634822"/>
                  <a:pt x="225987" y="663791"/>
                  <a:pt x="237089" y="692069"/>
                </a:cubicBezTo>
                <a:lnTo>
                  <a:pt x="258426" y="733510"/>
                </a:lnTo>
                <a:lnTo>
                  <a:pt x="223598" y="755612"/>
                </a:lnTo>
                <a:cubicBezTo>
                  <a:pt x="201065" y="773120"/>
                  <a:pt x="180504" y="792494"/>
                  <a:pt x="162025" y="813396"/>
                </a:cubicBezTo>
                <a:lnTo>
                  <a:pt x="136834" y="847756"/>
                </a:lnTo>
                <a:lnTo>
                  <a:pt x="112406" y="796559"/>
                </a:lnTo>
                <a:cubicBezTo>
                  <a:pt x="102387" y="768968"/>
                  <a:pt x="95055" y="740512"/>
                  <a:pt x="90479" y="711621"/>
                </a:cubicBezTo>
                <a:lnTo>
                  <a:pt x="88987" y="687396"/>
                </a:lnTo>
                <a:lnTo>
                  <a:pt x="116134" y="652186"/>
                </a:lnTo>
                <a:cubicBezTo>
                  <a:pt x="134393" y="631717"/>
                  <a:pt x="154497" y="612864"/>
                  <a:pt x="176222" y="595907"/>
                </a:cubicBezTo>
                <a:close/>
                <a:moveTo>
                  <a:pt x="687518" y="563337"/>
                </a:moveTo>
                <a:lnTo>
                  <a:pt x="769779" y="622926"/>
                </a:lnTo>
                <a:lnTo>
                  <a:pt x="814725" y="677113"/>
                </a:lnTo>
                <a:lnTo>
                  <a:pt x="827859" y="747922"/>
                </a:lnTo>
                <a:cubicBezTo>
                  <a:pt x="836080" y="776456"/>
                  <a:pt x="847167" y="804420"/>
                  <a:pt x="861164" y="831383"/>
                </a:cubicBezTo>
                <a:lnTo>
                  <a:pt x="864632" y="836673"/>
                </a:lnTo>
                <a:lnTo>
                  <a:pt x="816868" y="782316"/>
                </a:lnTo>
                <a:cubicBezTo>
                  <a:pt x="795411" y="762260"/>
                  <a:pt x="772213" y="744480"/>
                  <a:pt x="747668" y="729106"/>
                </a:cubicBezTo>
                <a:lnTo>
                  <a:pt x="735467" y="722983"/>
                </a:lnTo>
                <a:lnTo>
                  <a:pt x="729594" y="713402"/>
                </a:lnTo>
                <a:cubicBezTo>
                  <a:pt x="716745" y="687009"/>
                  <a:pt x="706480" y="659476"/>
                  <a:pt x="698909" y="631221"/>
                </a:cubicBezTo>
                <a:close/>
                <a:moveTo>
                  <a:pt x="1117892" y="552031"/>
                </a:moveTo>
                <a:lnTo>
                  <a:pt x="1102144" y="652375"/>
                </a:lnTo>
                <a:lnTo>
                  <a:pt x="1074268" y="717022"/>
                </a:lnTo>
                <a:lnTo>
                  <a:pt x="1017139" y="760871"/>
                </a:lnTo>
                <a:lnTo>
                  <a:pt x="959357" y="826770"/>
                </a:lnTo>
                <a:lnTo>
                  <a:pt x="979516" y="773404"/>
                </a:lnTo>
                <a:cubicBezTo>
                  <a:pt x="985234" y="754644"/>
                  <a:pt x="989697" y="735640"/>
                  <a:pt x="992923" y="716513"/>
                </a:cubicBezTo>
                <a:lnTo>
                  <a:pt x="994748" y="671586"/>
                </a:lnTo>
                <a:lnTo>
                  <a:pt x="1003287" y="657648"/>
                </a:lnTo>
                <a:cubicBezTo>
                  <a:pt x="1020969" y="634218"/>
                  <a:pt x="1040841" y="612571"/>
                  <a:pt x="1062579" y="592998"/>
                </a:cubicBezTo>
                <a:close/>
                <a:moveTo>
                  <a:pt x="1595248" y="537909"/>
                </a:moveTo>
                <a:lnTo>
                  <a:pt x="1643622" y="567544"/>
                </a:lnTo>
                <a:cubicBezTo>
                  <a:pt x="1667052" y="585227"/>
                  <a:pt x="1688699" y="605099"/>
                  <a:pt x="1708272" y="626837"/>
                </a:cubicBezTo>
                <a:lnTo>
                  <a:pt x="1722717" y="646341"/>
                </a:lnTo>
                <a:lnTo>
                  <a:pt x="1719126" y="690659"/>
                </a:lnTo>
                <a:cubicBezTo>
                  <a:pt x="1714961" y="717770"/>
                  <a:pt x="1708368" y="744531"/>
                  <a:pt x="1699384" y="770585"/>
                </a:cubicBezTo>
                <a:lnTo>
                  <a:pt x="1682792" y="807425"/>
                </a:lnTo>
                <a:lnTo>
                  <a:pt x="1663529" y="782329"/>
                </a:lnTo>
                <a:cubicBezTo>
                  <a:pt x="1643249" y="760637"/>
                  <a:pt x="1620675" y="740754"/>
                  <a:pt x="1595963" y="723085"/>
                </a:cubicBezTo>
                <a:lnTo>
                  <a:pt x="1555496" y="699950"/>
                </a:lnTo>
                <a:lnTo>
                  <a:pt x="1572667" y="662445"/>
                </a:lnTo>
                <a:cubicBezTo>
                  <a:pt x="1582029" y="635490"/>
                  <a:pt x="1588721" y="608043"/>
                  <a:pt x="1592835" y="580449"/>
                </a:cubicBezTo>
                <a:close/>
                <a:moveTo>
                  <a:pt x="102044" y="520515"/>
                </a:moveTo>
                <a:lnTo>
                  <a:pt x="96631" y="536457"/>
                </a:lnTo>
                <a:cubicBezTo>
                  <a:pt x="89914" y="565383"/>
                  <a:pt x="86088" y="594728"/>
                  <a:pt x="85085" y="624064"/>
                </a:cubicBezTo>
                <a:lnTo>
                  <a:pt x="88987" y="687396"/>
                </a:lnTo>
                <a:lnTo>
                  <a:pt x="75972" y="704276"/>
                </a:lnTo>
                <a:cubicBezTo>
                  <a:pt x="51714" y="740882"/>
                  <a:pt x="32640" y="781061"/>
                  <a:pt x="19671" y="823674"/>
                </a:cubicBezTo>
                <a:lnTo>
                  <a:pt x="16747" y="838380"/>
                </a:lnTo>
                <a:lnTo>
                  <a:pt x="13814" y="763578"/>
                </a:lnTo>
                <a:cubicBezTo>
                  <a:pt x="15635" y="733253"/>
                  <a:pt x="20521" y="702660"/>
                  <a:pt x="28690" y="672172"/>
                </a:cubicBezTo>
                <a:cubicBezTo>
                  <a:pt x="42986" y="618819"/>
                  <a:pt x="66152" y="570210"/>
                  <a:pt x="96175" y="527508"/>
                </a:cubicBezTo>
                <a:close/>
                <a:moveTo>
                  <a:pt x="826241" y="505863"/>
                </a:moveTo>
                <a:lnTo>
                  <a:pt x="881683" y="590972"/>
                </a:lnTo>
                <a:lnTo>
                  <a:pt x="904224" y="657665"/>
                </a:lnTo>
                <a:lnTo>
                  <a:pt x="891109" y="728481"/>
                </a:lnTo>
                <a:lnTo>
                  <a:pt x="892268" y="816464"/>
                </a:lnTo>
                <a:lnTo>
                  <a:pt x="843432" y="711722"/>
                </a:lnTo>
                <a:lnTo>
                  <a:pt x="814725" y="677113"/>
                </a:lnTo>
                <a:lnTo>
                  <a:pt x="811744" y="661039"/>
                </a:lnTo>
                <a:cubicBezTo>
                  <a:pt x="809207" y="631795"/>
                  <a:pt x="809490" y="602412"/>
                  <a:pt x="812548" y="573320"/>
                </a:cubicBezTo>
                <a:close/>
                <a:moveTo>
                  <a:pt x="976346" y="501918"/>
                </a:moveTo>
                <a:lnTo>
                  <a:pt x="997605" y="601242"/>
                </a:lnTo>
                <a:lnTo>
                  <a:pt x="994748" y="671586"/>
                </a:lnTo>
                <a:lnTo>
                  <a:pt x="957126" y="732997"/>
                </a:lnTo>
                <a:lnTo>
                  <a:pt x="926798" y="815227"/>
                </a:lnTo>
                <a:lnTo>
                  <a:pt x="926494" y="758181"/>
                </a:lnTo>
                <a:cubicBezTo>
                  <a:pt x="925109" y="738619"/>
                  <a:pt x="922464" y="719278"/>
                  <a:pt x="918622" y="700265"/>
                </a:cubicBezTo>
                <a:lnTo>
                  <a:pt x="904224" y="657665"/>
                </a:lnTo>
                <a:lnTo>
                  <a:pt x="907201" y="641594"/>
                </a:lnTo>
                <a:cubicBezTo>
                  <a:pt x="915312" y="613383"/>
                  <a:pt x="926107" y="586053"/>
                  <a:pt x="939387" y="559989"/>
                </a:cubicBezTo>
                <a:close/>
                <a:moveTo>
                  <a:pt x="502055" y="501538"/>
                </a:moveTo>
                <a:lnTo>
                  <a:pt x="530745" y="506512"/>
                </a:lnTo>
                <a:lnTo>
                  <a:pt x="539530" y="567137"/>
                </a:lnTo>
                <a:cubicBezTo>
                  <a:pt x="546677" y="595959"/>
                  <a:pt x="556591" y="623842"/>
                  <a:pt x="569016" y="650437"/>
                </a:cubicBezTo>
                <a:lnTo>
                  <a:pt x="578328" y="666229"/>
                </a:lnTo>
                <a:lnTo>
                  <a:pt x="471877" y="660250"/>
                </a:lnTo>
                <a:lnTo>
                  <a:pt x="412253" y="670500"/>
                </a:lnTo>
                <a:lnTo>
                  <a:pt x="397909" y="644881"/>
                </a:lnTo>
                <a:cubicBezTo>
                  <a:pt x="385764" y="617035"/>
                  <a:pt x="376228" y="587558"/>
                  <a:pt x="369666" y="556684"/>
                </a:cubicBezTo>
                <a:lnTo>
                  <a:pt x="364663" y="510961"/>
                </a:lnTo>
                <a:lnTo>
                  <a:pt x="409446" y="501931"/>
                </a:lnTo>
                <a:cubicBezTo>
                  <a:pt x="440837" y="498632"/>
                  <a:pt x="471819" y="498592"/>
                  <a:pt x="502055" y="501538"/>
                </a:cubicBezTo>
                <a:close/>
                <a:moveTo>
                  <a:pt x="1701069" y="480370"/>
                </a:moveTo>
                <a:lnTo>
                  <a:pt x="1744271" y="541510"/>
                </a:lnTo>
                <a:cubicBezTo>
                  <a:pt x="1759260" y="567934"/>
                  <a:pt x="1771825" y="596253"/>
                  <a:pt x="1781578" y="626271"/>
                </a:cubicBezTo>
                <a:cubicBezTo>
                  <a:pt x="1791332" y="656290"/>
                  <a:pt x="1797813" y="686586"/>
                  <a:pt x="1801218" y="716774"/>
                </a:cubicBezTo>
                <a:lnTo>
                  <a:pt x="1802204" y="791627"/>
                </a:lnTo>
                <a:lnTo>
                  <a:pt x="1798514" y="777092"/>
                </a:lnTo>
                <a:cubicBezTo>
                  <a:pt x="1788393" y="749175"/>
                  <a:pt x="1775620" y="722481"/>
                  <a:pt x="1760483" y="697331"/>
                </a:cubicBezTo>
                <a:lnTo>
                  <a:pt x="1722717" y="646341"/>
                </a:lnTo>
                <a:lnTo>
                  <a:pt x="1724439" y="625099"/>
                </a:lnTo>
                <a:cubicBezTo>
                  <a:pt x="1724846" y="581186"/>
                  <a:pt x="1718960" y="537101"/>
                  <a:pt x="1706628" y="494300"/>
                </a:cubicBezTo>
                <a:close/>
                <a:moveTo>
                  <a:pt x="1392434" y="476190"/>
                </a:moveTo>
                <a:lnTo>
                  <a:pt x="1437894" y="483193"/>
                </a:lnTo>
                <a:lnTo>
                  <a:pt x="1435025" y="528788"/>
                </a:lnTo>
                <a:cubicBezTo>
                  <a:pt x="1430705" y="556065"/>
                  <a:pt x="1424055" y="582395"/>
                  <a:pt x="1415312" y="607606"/>
                </a:cubicBezTo>
                <a:lnTo>
                  <a:pt x="1398704" y="644706"/>
                </a:lnTo>
                <a:lnTo>
                  <a:pt x="1338374" y="637561"/>
                </a:lnTo>
                <a:cubicBezTo>
                  <a:pt x="1308684" y="637004"/>
                  <a:pt x="1279185" y="639363"/>
                  <a:pt x="1250281" y="644482"/>
                </a:cubicBezTo>
                <a:lnTo>
                  <a:pt x="1232081" y="649538"/>
                </a:lnTo>
                <a:lnTo>
                  <a:pt x="1238760" y="637931"/>
                </a:lnTo>
                <a:cubicBezTo>
                  <a:pt x="1253640" y="602412"/>
                  <a:pt x="1264109" y="564862"/>
                  <a:pt x="1269632" y="526103"/>
                </a:cubicBezTo>
                <a:lnTo>
                  <a:pt x="1271716" y="487807"/>
                </a:lnTo>
                <a:lnTo>
                  <a:pt x="1299933" y="480644"/>
                </a:lnTo>
                <a:cubicBezTo>
                  <a:pt x="1329973" y="476120"/>
                  <a:pt x="1360914" y="474539"/>
                  <a:pt x="1392434" y="476190"/>
                </a:cubicBezTo>
                <a:close/>
                <a:moveTo>
                  <a:pt x="376799" y="344775"/>
                </a:moveTo>
                <a:lnTo>
                  <a:pt x="367809" y="375140"/>
                </a:lnTo>
                <a:cubicBezTo>
                  <a:pt x="362180" y="404297"/>
                  <a:pt x="359363" y="434246"/>
                  <a:pt x="359594" y="464625"/>
                </a:cubicBezTo>
                <a:lnTo>
                  <a:pt x="364663" y="510961"/>
                </a:lnTo>
                <a:lnTo>
                  <a:pt x="324227" y="519114"/>
                </a:lnTo>
                <a:cubicBezTo>
                  <a:pt x="296917" y="527384"/>
                  <a:pt x="270778" y="538103"/>
                  <a:pt x="246036" y="550994"/>
                </a:cubicBezTo>
                <a:lnTo>
                  <a:pt x="210203" y="574046"/>
                </a:lnTo>
                <a:lnTo>
                  <a:pt x="205745" y="517493"/>
                </a:lnTo>
                <a:cubicBezTo>
                  <a:pt x="206279" y="488144"/>
                  <a:pt x="209632" y="458951"/>
                  <a:pt x="215713" y="430339"/>
                </a:cubicBezTo>
                <a:lnTo>
                  <a:pt x="223344" y="406102"/>
                </a:lnTo>
                <a:lnTo>
                  <a:pt x="306022" y="363807"/>
                </a:lnTo>
                <a:close/>
                <a:moveTo>
                  <a:pt x="543527" y="341540"/>
                </a:moveTo>
                <a:lnTo>
                  <a:pt x="588644" y="348883"/>
                </a:lnTo>
                <a:cubicBezTo>
                  <a:pt x="615321" y="356031"/>
                  <a:pt x="640811" y="365396"/>
                  <a:pt x="664970" y="376727"/>
                </a:cubicBezTo>
                <a:lnTo>
                  <a:pt x="700130" y="397121"/>
                </a:lnTo>
                <a:lnTo>
                  <a:pt x="686717" y="456374"/>
                </a:lnTo>
                <a:cubicBezTo>
                  <a:pt x="683061" y="485843"/>
                  <a:pt x="682323" y="515427"/>
                  <a:pt x="684392" y="544708"/>
                </a:cubicBezTo>
                <a:lnTo>
                  <a:pt x="687518" y="563337"/>
                </a:lnTo>
                <a:lnTo>
                  <a:pt x="676674" y="555482"/>
                </a:lnTo>
                <a:cubicBezTo>
                  <a:pt x="642905" y="536971"/>
                  <a:pt x="606655" y="522635"/>
                  <a:pt x="568686" y="513090"/>
                </a:cubicBezTo>
                <a:lnTo>
                  <a:pt x="530745" y="506512"/>
                </a:lnTo>
                <a:lnTo>
                  <a:pt x="526643" y="478205"/>
                </a:lnTo>
                <a:cubicBezTo>
                  <a:pt x="525284" y="447856"/>
                  <a:pt x="526946" y="416919"/>
                  <a:pt x="531883" y="385744"/>
                </a:cubicBezTo>
                <a:close/>
                <a:moveTo>
                  <a:pt x="1250214" y="323022"/>
                </a:moveTo>
                <a:lnTo>
                  <a:pt x="1264084" y="366570"/>
                </a:lnTo>
                <a:cubicBezTo>
                  <a:pt x="1269826" y="393584"/>
                  <a:pt x="1273054" y="420548"/>
                  <a:pt x="1273926" y="447218"/>
                </a:cubicBezTo>
                <a:lnTo>
                  <a:pt x="1271716" y="487807"/>
                </a:lnTo>
                <a:lnTo>
                  <a:pt x="1212835" y="502756"/>
                </a:lnTo>
                <a:cubicBezTo>
                  <a:pt x="1184917" y="512877"/>
                  <a:pt x="1158223" y="525651"/>
                  <a:pt x="1133073" y="540788"/>
                </a:cubicBezTo>
                <a:lnTo>
                  <a:pt x="1117892" y="552031"/>
                </a:lnTo>
                <a:lnTo>
                  <a:pt x="1119968" y="538800"/>
                </a:lnTo>
                <a:cubicBezTo>
                  <a:pt x="1121131" y="500307"/>
                  <a:pt x="1117448" y="461500"/>
                  <a:pt x="1108714" y="423336"/>
                </a:cubicBezTo>
                <a:lnTo>
                  <a:pt x="1096937" y="386837"/>
                </a:lnTo>
                <a:lnTo>
                  <a:pt x="1120711" y="370038"/>
                </a:lnTo>
                <a:cubicBezTo>
                  <a:pt x="1147135" y="355049"/>
                  <a:pt x="1175454" y="342484"/>
                  <a:pt x="1205473" y="332731"/>
                </a:cubicBezTo>
                <a:close/>
                <a:moveTo>
                  <a:pt x="1416936" y="317669"/>
                </a:moveTo>
                <a:lnTo>
                  <a:pt x="1472715" y="327999"/>
                </a:lnTo>
                <a:cubicBezTo>
                  <a:pt x="1500926" y="336111"/>
                  <a:pt x="1528256" y="346905"/>
                  <a:pt x="1554320" y="360186"/>
                </a:cubicBezTo>
                <a:lnTo>
                  <a:pt x="1574794" y="373216"/>
                </a:lnTo>
                <a:lnTo>
                  <a:pt x="1587323" y="415877"/>
                </a:lnTo>
                <a:cubicBezTo>
                  <a:pt x="1593151" y="442680"/>
                  <a:pt x="1596586" y="470026"/>
                  <a:pt x="1597536" y="497570"/>
                </a:cubicBezTo>
                <a:lnTo>
                  <a:pt x="1595248" y="537909"/>
                </a:lnTo>
                <a:lnTo>
                  <a:pt x="1568273" y="521384"/>
                </a:lnTo>
                <a:cubicBezTo>
                  <a:pt x="1541567" y="508401"/>
                  <a:pt x="1513367" y="497928"/>
                  <a:pt x="1483964" y="490289"/>
                </a:cubicBezTo>
                <a:lnTo>
                  <a:pt x="1437894" y="483193"/>
                </a:lnTo>
                <a:lnTo>
                  <a:pt x="1440485" y="442024"/>
                </a:lnTo>
                <a:cubicBezTo>
                  <a:pt x="1439565" y="413505"/>
                  <a:pt x="1435977" y="385483"/>
                  <a:pt x="1429928" y="358247"/>
                </a:cubicBezTo>
                <a:close/>
                <a:moveTo>
                  <a:pt x="289251" y="262978"/>
                </a:moveTo>
                <a:lnTo>
                  <a:pt x="284230" y="269014"/>
                </a:lnTo>
                <a:cubicBezTo>
                  <a:pt x="267593" y="293611"/>
                  <a:pt x="253505" y="319636"/>
                  <a:pt x="242055" y="346665"/>
                </a:cubicBezTo>
                <a:lnTo>
                  <a:pt x="223344" y="406102"/>
                </a:lnTo>
                <a:lnTo>
                  <a:pt x="220677" y="407466"/>
                </a:lnTo>
                <a:cubicBezTo>
                  <a:pt x="193859" y="424931"/>
                  <a:pt x="168837" y="445213"/>
                  <a:pt x="146101" y="468029"/>
                </a:cubicBezTo>
                <a:lnTo>
                  <a:pt x="102044" y="520515"/>
                </a:lnTo>
                <a:lnTo>
                  <a:pt x="125523" y="451368"/>
                </a:lnTo>
                <a:cubicBezTo>
                  <a:pt x="138090" y="423709"/>
                  <a:pt x="153616" y="396899"/>
                  <a:pt x="172168" y="371363"/>
                </a:cubicBezTo>
                <a:cubicBezTo>
                  <a:pt x="195359" y="339445"/>
                  <a:pt x="221906" y="311407"/>
                  <a:pt x="250974" y="287384"/>
                </a:cubicBezTo>
                <a:close/>
                <a:moveTo>
                  <a:pt x="770962" y="247656"/>
                </a:moveTo>
                <a:lnTo>
                  <a:pt x="810787" y="270216"/>
                </a:lnTo>
                <a:cubicBezTo>
                  <a:pt x="833130" y="286450"/>
                  <a:pt x="853571" y="304328"/>
                  <a:pt x="872065" y="323564"/>
                </a:cubicBezTo>
                <a:lnTo>
                  <a:pt x="897582" y="355206"/>
                </a:lnTo>
                <a:lnTo>
                  <a:pt x="863825" y="405718"/>
                </a:lnTo>
                <a:cubicBezTo>
                  <a:pt x="849851" y="431919"/>
                  <a:pt x="838560" y="459274"/>
                  <a:pt x="829999" y="487351"/>
                </a:cubicBezTo>
                <a:lnTo>
                  <a:pt x="826241" y="505863"/>
                </a:lnTo>
                <a:lnTo>
                  <a:pt x="818932" y="494642"/>
                </a:lnTo>
                <a:cubicBezTo>
                  <a:pt x="794040" y="465259"/>
                  <a:pt x="765335" y="438884"/>
                  <a:pt x="733308" y="416367"/>
                </a:cubicBezTo>
                <a:lnTo>
                  <a:pt x="700130" y="397121"/>
                </a:lnTo>
                <a:lnTo>
                  <a:pt x="706557" y="368730"/>
                </a:lnTo>
                <a:cubicBezTo>
                  <a:pt x="716164" y="339910"/>
                  <a:pt x="728802" y="311623"/>
                  <a:pt x="744583" y="284289"/>
                </a:cubicBezTo>
                <a:close/>
                <a:moveTo>
                  <a:pt x="1017987" y="240584"/>
                </a:moveTo>
                <a:lnTo>
                  <a:pt x="1046363" y="276387"/>
                </a:lnTo>
                <a:cubicBezTo>
                  <a:pt x="1061405" y="299549"/>
                  <a:pt x="1074082" y="323565"/>
                  <a:pt x="1084453" y="348152"/>
                </a:cubicBezTo>
                <a:lnTo>
                  <a:pt x="1096937" y="386837"/>
                </a:lnTo>
                <a:lnTo>
                  <a:pt x="1047322" y="421895"/>
                </a:lnTo>
                <a:cubicBezTo>
                  <a:pt x="1024886" y="441348"/>
                  <a:pt x="1004543" y="462840"/>
                  <a:pt x="986488" y="485984"/>
                </a:cubicBezTo>
                <a:lnTo>
                  <a:pt x="976346" y="501918"/>
                </a:lnTo>
                <a:lnTo>
                  <a:pt x="973543" y="488822"/>
                </a:lnTo>
                <a:cubicBezTo>
                  <a:pt x="960835" y="452470"/>
                  <a:pt x="943488" y="417560"/>
                  <a:pt x="921658" y="385061"/>
                </a:cubicBezTo>
                <a:lnTo>
                  <a:pt x="897582" y="355206"/>
                </a:lnTo>
                <a:lnTo>
                  <a:pt x="913756" y="331005"/>
                </a:lnTo>
                <a:cubicBezTo>
                  <a:pt x="933053" y="307542"/>
                  <a:pt x="954989" y="285663"/>
                  <a:pt x="979518" y="265800"/>
                </a:cubicBezTo>
                <a:close/>
                <a:moveTo>
                  <a:pt x="1495103" y="226025"/>
                </a:moveTo>
                <a:lnTo>
                  <a:pt x="1557349" y="267624"/>
                </a:lnTo>
                <a:cubicBezTo>
                  <a:pt x="1580812" y="286921"/>
                  <a:pt x="1602691" y="308856"/>
                  <a:pt x="1622554" y="333386"/>
                </a:cubicBezTo>
                <a:cubicBezTo>
                  <a:pt x="1642418" y="357915"/>
                  <a:pt x="1659325" y="383876"/>
                  <a:pt x="1673322" y="410839"/>
                </a:cubicBezTo>
                <a:lnTo>
                  <a:pt x="1701069" y="480370"/>
                </a:lnTo>
                <a:lnTo>
                  <a:pt x="1692414" y="468121"/>
                </a:lnTo>
                <a:cubicBezTo>
                  <a:pt x="1672961" y="445685"/>
                  <a:pt x="1651469" y="425341"/>
                  <a:pt x="1628325" y="407286"/>
                </a:cubicBezTo>
                <a:lnTo>
                  <a:pt x="1574794" y="373216"/>
                </a:lnTo>
                <a:lnTo>
                  <a:pt x="1568788" y="352768"/>
                </a:lnTo>
                <a:cubicBezTo>
                  <a:pt x="1553432" y="311625"/>
                  <a:pt x="1532138" y="272578"/>
                  <a:pt x="1505286" y="237039"/>
                </a:cubicBezTo>
                <a:close/>
                <a:moveTo>
                  <a:pt x="558086" y="183134"/>
                </a:moveTo>
                <a:lnTo>
                  <a:pt x="615402" y="189270"/>
                </a:lnTo>
                <a:lnTo>
                  <a:pt x="595209" y="215593"/>
                </a:lnTo>
                <a:cubicBezTo>
                  <a:pt x="579506" y="240796"/>
                  <a:pt x="566143" y="267746"/>
                  <a:pt x="555472" y="296190"/>
                </a:cubicBezTo>
                <a:lnTo>
                  <a:pt x="543527" y="341540"/>
                </a:lnTo>
                <a:lnTo>
                  <a:pt x="497238" y="334007"/>
                </a:lnTo>
                <a:cubicBezTo>
                  <a:pt x="464071" y="332016"/>
                  <a:pt x="431224" y="333693"/>
                  <a:pt x="399191" y="338754"/>
                </a:cubicBezTo>
                <a:lnTo>
                  <a:pt x="376799" y="344775"/>
                </a:lnTo>
                <a:lnTo>
                  <a:pt x="392894" y="290411"/>
                </a:lnTo>
                <a:cubicBezTo>
                  <a:pt x="403911" y="263203"/>
                  <a:pt x="417503" y="237151"/>
                  <a:pt x="433434" y="212618"/>
                </a:cubicBezTo>
                <a:lnTo>
                  <a:pt x="449478" y="192430"/>
                </a:lnTo>
                <a:close/>
                <a:moveTo>
                  <a:pt x="1227315" y="165611"/>
                </a:moveTo>
                <a:cubicBezTo>
                  <a:pt x="1256559" y="163075"/>
                  <a:pt x="1285942" y="163358"/>
                  <a:pt x="1315034" y="166415"/>
                </a:cubicBezTo>
                <a:lnTo>
                  <a:pt x="1338820" y="171244"/>
                </a:lnTo>
                <a:lnTo>
                  <a:pt x="1365805" y="206581"/>
                </a:lnTo>
                <a:cubicBezTo>
                  <a:pt x="1380852" y="229516"/>
                  <a:pt x="1393858" y="253814"/>
                  <a:pt x="1404615" y="279188"/>
                </a:cubicBezTo>
                <a:lnTo>
                  <a:pt x="1416936" y="317669"/>
                </a:lnTo>
                <a:lnTo>
                  <a:pt x="1385828" y="311908"/>
                </a:lnTo>
                <a:cubicBezTo>
                  <a:pt x="1356243" y="309358"/>
                  <a:pt x="1326163" y="309687"/>
                  <a:pt x="1295975" y="313092"/>
                </a:cubicBezTo>
                <a:lnTo>
                  <a:pt x="1250214" y="323022"/>
                </a:lnTo>
                <a:lnTo>
                  <a:pt x="1236409" y="279679"/>
                </a:lnTo>
                <a:cubicBezTo>
                  <a:pt x="1224534" y="252218"/>
                  <a:pt x="1210124" y="226335"/>
                  <a:pt x="1193527" y="202254"/>
                </a:cubicBezTo>
                <a:lnTo>
                  <a:pt x="1171432" y="175976"/>
                </a:lnTo>
                <a:close/>
                <a:moveTo>
                  <a:pt x="568356" y="79204"/>
                </a:moveTo>
                <a:lnTo>
                  <a:pt x="555214" y="86562"/>
                </a:lnTo>
                <a:cubicBezTo>
                  <a:pt x="530867" y="103564"/>
                  <a:pt x="508388" y="122811"/>
                  <a:pt x="488013" y="143941"/>
                </a:cubicBezTo>
                <a:lnTo>
                  <a:pt x="449478" y="192430"/>
                </a:lnTo>
                <a:lnTo>
                  <a:pt x="448948" y="192475"/>
                </a:lnTo>
                <a:cubicBezTo>
                  <a:pt x="413140" y="199912"/>
                  <a:pt x="378181" y="211628"/>
                  <a:pt x="344906" y="227490"/>
                </a:cubicBezTo>
                <a:lnTo>
                  <a:pt x="289251" y="262978"/>
                </a:lnTo>
                <a:lnTo>
                  <a:pt x="341696" y="199930"/>
                </a:lnTo>
                <a:cubicBezTo>
                  <a:pt x="363340" y="178612"/>
                  <a:pt x="387443" y="159146"/>
                  <a:pt x="413914" y="141956"/>
                </a:cubicBezTo>
                <a:cubicBezTo>
                  <a:pt x="453620" y="116170"/>
                  <a:pt x="495837" y="97335"/>
                  <a:pt x="539133" y="85147"/>
                </a:cubicBezTo>
                <a:close/>
                <a:moveTo>
                  <a:pt x="732680" y="76792"/>
                </a:moveTo>
                <a:lnTo>
                  <a:pt x="779325" y="83258"/>
                </a:lnTo>
                <a:cubicBezTo>
                  <a:pt x="805852" y="90234"/>
                  <a:pt x="831777" y="99588"/>
                  <a:pt x="856750" y="111247"/>
                </a:cubicBezTo>
                <a:lnTo>
                  <a:pt x="891653" y="131599"/>
                </a:lnTo>
                <a:lnTo>
                  <a:pt x="864680" y="148133"/>
                </a:lnTo>
                <a:cubicBezTo>
                  <a:pt x="840988" y="166034"/>
                  <a:pt x="818854" y="186406"/>
                  <a:pt x="798698" y="209136"/>
                </a:cubicBezTo>
                <a:lnTo>
                  <a:pt x="770962" y="247656"/>
                </a:lnTo>
                <a:lnTo>
                  <a:pt x="720372" y="218997"/>
                </a:lnTo>
                <a:cubicBezTo>
                  <a:pt x="689026" y="205691"/>
                  <a:pt x="656674" y="196118"/>
                  <a:pt x="623927" y="190183"/>
                </a:cubicBezTo>
                <a:lnTo>
                  <a:pt x="615402" y="189270"/>
                </a:lnTo>
                <a:lnTo>
                  <a:pt x="648993" y="145481"/>
                </a:lnTo>
                <a:cubicBezTo>
                  <a:pt x="669028" y="124028"/>
                  <a:pt x="691053" y="104577"/>
                  <a:pt x="714719" y="87383"/>
                </a:cubicBezTo>
                <a:close/>
                <a:moveTo>
                  <a:pt x="1043397" y="67710"/>
                </a:moveTo>
                <a:lnTo>
                  <a:pt x="1070466" y="81201"/>
                </a:lnTo>
                <a:cubicBezTo>
                  <a:pt x="1094427" y="97171"/>
                  <a:pt x="1116894" y="115394"/>
                  <a:pt x="1137520" y="135644"/>
                </a:cubicBezTo>
                <a:lnTo>
                  <a:pt x="1171432" y="175976"/>
                </a:lnTo>
                <a:lnTo>
                  <a:pt x="1140432" y="181726"/>
                </a:lnTo>
                <a:cubicBezTo>
                  <a:pt x="1111898" y="189948"/>
                  <a:pt x="1083934" y="201034"/>
                  <a:pt x="1056971" y="215032"/>
                </a:cubicBezTo>
                <a:lnTo>
                  <a:pt x="1017987" y="240584"/>
                </a:lnTo>
                <a:lnTo>
                  <a:pt x="992364" y="208256"/>
                </a:lnTo>
                <a:cubicBezTo>
                  <a:pt x="972597" y="187677"/>
                  <a:pt x="951180" y="169254"/>
                  <a:pt x="928461" y="153061"/>
                </a:cubicBezTo>
                <a:lnTo>
                  <a:pt x="891653" y="131599"/>
                </a:lnTo>
                <a:lnTo>
                  <a:pt x="940017" y="101952"/>
                </a:lnTo>
                <a:cubicBezTo>
                  <a:pt x="966410" y="89104"/>
                  <a:pt x="993943" y="78838"/>
                  <a:pt x="1022198" y="71267"/>
                </a:cubicBezTo>
                <a:close/>
                <a:moveTo>
                  <a:pt x="1211672" y="62387"/>
                </a:moveTo>
                <a:lnTo>
                  <a:pt x="1284689" y="78915"/>
                </a:lnTo>
                <a:cubicBezTo>
                  <a:pt x="1313509" y="88522"/>
                  <a:pt x="1341796" y="101161"/>
                  <a:pt x="1369130" y="116942"/>
                </a:cubicBezTo>
                <a:cubicBezTo>
                  <a:pt x="1396465" y="132724"/>
                  <a:pt x="1421553" y="150902"/>
                  <a:pt x="1444283" y="171057"/>
                </a:cubicBezTo>
                <a:lnTo>
                  <a:pt x="1495103" y="226025"/>
                </a:lnTo>
                <a:lnTo>
                  <a:pt x="1482636" y="217693"/>
                </a:lnTo>
                <a:cubicBezTo>
                  <a:pt x="1456435" y="203719"/>
                  <a:pt x="1429080" y="192428"/>
                  <a:pt x="1401003" y="183867"/>
                </a:cubicBezTo>
                <a:lnTo>
                  <a:pt x="1338820" y="171244"/>
                </a:lnTo>
                <a:lnTo>
                  <a:pt x="1325885" y="154306"/>
                </a:lnTo>
                <a:cubicBezTo>
                  <a:pt x="1296805" y="121399"/>
                  <a:pt x="1262932" y="92577"/>
                  <a:pt x="1225128" y="69021"/>
                </a:cubicBezTo>
                <a:close/>
                <a:moveTo>
                  <a:pt x="813878" y="4346"/>
                </a:moveTo>
                <a:cubicBezTo>
                  <a:pt x="840459" y="4144"/>
                  <a:pt x="866712" y="6276"/>
                  <a:pt x="892392" y="10583"/>
                </a:cubicBezTo>
                <a:lnTo>
                  <a:pt x="892476" y="10604"/>
                </a:lnTo>
                <a:lnTo>
                  <a:pt x="873584" y="13342"/>
                </a:lnTo>
                <a:cubicBezTo>
                  <a:pt x="844761" y="20489"/>
                  <a:pt x="816878" y="30402"/>
                  <a:pt x="790283" y="42827"/>
                </a:cubicBezTo>
                <a:lnTo>
                  <a:pt x="732680" y="76792"/>
                </a:lnTo>
                <a:lnTo>
                  <a:pt x="670826" y="68218"/>
                </a:lnTo>
                <a:cubicBezTo>
                  <a:pt x="648815" y="67817"/>
                  <a:pt x="626715" y="69003"/>
                  <a:pt x="604707" y="71811"/>
                </a:cubicBezTo>
                <a:lnTo>
                  <a:pt x="568356" y="79204"/>
                </a:lnTo>
                <a:lnTo>
                  <a:pt x="633621" y="42661"/>
                </a:lnTo>
                <a:cubicBezTo>
                  <a:pt x="661467" y="30516"/>
                  <a:pt x="690945" y="20980"/>
                  <a:pt x="721818" y="14418"/>
                </a:cubicBezTo>
                <a:cubicBezTo>
                  <a:pt x="752692" y="7856"/>
                  <a:pt x="783499" y="4577"/>
                  <a:pt x="813878" y="4346"/>
                </a:cubicBezTo>
                <a:close/>
                <a:moveTo>
                  <a:pt x="962516" y="455"/>
                </a:moveTo>
                <a:cubicBezTo>
                  <a:pt x="992865" y="-904"/>
                  <a:pt x="1023802" y="757"/>
                  <a:pt x="1054976" y="5695"/>
                </a:cubicBezTo>
                <a:cubicBezTo>
                  <a:pt x="1086151" y="10632"/>
                  <a:pt x="1116087" y="18612"/>
                  <a:pt x="1144531" y="29283"/>
                </a:cubicBezTo>
                <a:lnTo>
                  <a:pt x="1211672" y="62387"/>
                </a:lnTo>
                <a:lnTo>
                  <a:pt x="1197045" y="59076"/>
                </a:lnTo>
                <a:cubicBezTo>
                  <a:pt x="1167576" y="55419"/>
                  <a:pt x="1137992" y="54682"/>
                  <a:pt x="1108711" y="56751"/>
                </a:cubicBezTo>
                <a:lnTo>
                  <a:pt x="1043397" y="67710"/>
                </a:lnTo>
                <a:lnTo>
                  <a:pt x="967474" y="29871"/>
                </a:lnTo>
                <a:lnTo>
                  <a:pt x="892476" y="10604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2024" y="12784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E6C34B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马尔科夫决策过程</a:t>
            </a:r>
            <a:endParaRPr lang="en-US" altLang="zh-CN" sz="2800" b="1" dirty="0">
              <a:solidFill>
                <a:srgbClr val="E6C34B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47"/>
              <p:cNvSpPr>
                <a:spLocks noChangeArrowheads="1"/>
              </p:cNvSpPr>
              <p:nvPr/>
            </p:nvSpPr>
            <p:spPr bwMode="auto">
              <a:xfrm>
                <a:off x="8379083" y="2999593"/>
                <a:ext cx="4092672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+mn-ea"/>
                    <a:cs typeface="Arial" panose="020B0604020202020204" pitchFamily="34" charset="0"/>
                    <a:sym typeface="宋体" panose="02010600030101010101" pitchFamily="2" charset="-122"/>
                  </a:rPr>
                  <a:t>初始状态为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宋体" panose="0201060003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600" b="1" dirty="0" smtClean="0">
                    <a:solidFill>
                      <a:schemeClr val="bg1"/>
                    </a:solidFill>
                    <a:latin typeface="+mn-ea"/>
                    <a:cs typeface="Arial" panose="020B0604020202020204" pitchFamily="34" charset="0"/>
                    <a:sym typeface="宋体" panose="02010600030101010101" pitchFamily="2" charset="-122"/>
                  </a:rPr>
                  <a:t>，从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+mn-ea"/>
                    <a:cs typeface="Arial" panose="020B0604020202020204" pitchFamily="34" charset="0"/>
                    <a:sym typeface="宋体" panose="02010600030101010101" pitchFamily="2" charset="-122"/>
                  </a:rPr>
                  <a:t>A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+mn-ea"/>
                    <a:cs typeface="Arial" panose="020B0604020202020204" pitchFamily="34" charset="0"/>
                    <a:sym typeface="宋体" panose="02010600030101010101" pitchFamily="2" charset="-122"/>
                  </a:rPr>
                  <a:t>中挑选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宋体" panose="0201060003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16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  <a:sym typeface="宋体" panose="02010600030101010101" pitchFamily="2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Arial" panose="020B0604020202020204" pitchFamily="34" charset="0"/>
                    <a:sym typeface="宋体" panose="02010600030101010101" pitchFamily="2" charset="-122"/>
                  </a:rPr>
                  <a:t>执行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+mn-ea"/>
                    <a:cs typeface="Arial" panose="020B0604020202020204" pitchFamily="34" charset="0"/>
                    <a:sym typeface="宋体" panose="02010600030101010101" pitchFamily="2" charset="-122"/>
                  </a:rPr>
                  <a:t>后按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+mn-ea"/>
                    <a:cs typeface="Arial" panose="020B0604020202020204" pitchFamily="34" charset="0"/>
                    <a:sym typeface="宋体" panose="02010600030101010101" pitchFamily="2" charset="-122"/>
                  </a:rPr>
                  <a:t>P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+mn-ea"/>
                    <a:cs typeface="Arial" panose="020B0604020202020204" pitchFamily="34" charset="0"/>
                    <a:sym typeface="宋体" panose="02010600030101010101" pitchFamily="2" charset="-122"/>
                  </a:rPr>
                  <a:t>概率转移到下一个状态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  <a:sym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9083" y="2999593"/>
                <a:ext cx="4092672" cy="584775"/>
              </a:xfrm>
              <a:prstGeom prst="rect">
                <a:avLst/>
              </a:prstGeom>
              <a:blipFill>
                <a:blip r:embed="rId2"/>
                <a:stretch>
                  <a:fillRect l="-1192" t="-7292" b="-156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15" y="1998455"/>
            <a:ext cx="31337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9354" y="145184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i="1" spc="-150" dirty="0" smtClean="0">
                <a:solidFill>
                  <a:srgbClr val="E6C34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5400" b="1" i="1" spc="-150" dirty="0">
              <a:solidFill>
                <a:srgbClr val="E6C34B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9354" y="3002122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i="1" spc="-150" dirty="0" smtClean="0">
                <a:solidFill>
                  <a:srgbClr val="E6C34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5400" b="1" i="1" spc="-150" dirty="0">
              <a:solidFill>
                <a:srgbClr val="E6C34B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52672" y="1454152"/>
            <a:ext cx="0" cy="76445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916672" y="182772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6117923" y="1341889"/>
            <a:ext cx="52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6C34B"/>
                </a:solidFill>
              </a:rPr>
              <a:t>状态值函数（</a:t>
            </a:r>
            <a:r>
              <a:rPr lang="en-US" altLang="zh-CN" sz="2400" b="1" dirty="0" smtClean="0">
                <a:solidFill>
                  <a:srgbClr val="E6C34B"/>
                </a:solidFill>
              </a:rPr>
              <a:t>states value function</a:t>
            </a:r>
            <a:r>
              <a:rPr lang="zh-CN" altLang="en-US" sz="2400" b="1" dirty="0" smtClean="0">
                <a:solidFill>
                  <a:srgbClr val="E6C34B"/>
                </a:solidFill>
              </a:rPr>
              <a:t>）</a:t>
            </a:r>
            <a:endParaRPr lang="zh-CN" altLang="en-US" sz="2400" b="1" dirty="0">
              <a:solidFill>
                <a:srgbClr val="E6C34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7923" y="1698071"/>
            <a:ext cx="5487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当前状态下策略的长期影响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952672" y="3004423"/>
            <a:ext cx="0" cy="76445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916672" y="337799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6117923" y="2892160"/>
            <a:ext cx="502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6C34B"/>
                </a:solidFill>
              </a:rPr>
              <a:t>动作值函数（</a:t>
            </a:r>
            <a:r>
              <a:rPr lang="en-US" altLang="zh-CN" sz="2400" b="1" dirty="0" smtClean="0">
                <a:solidFill>
                  <a:srgbClr val="E6C34B"/>
                </a:solidFill>
              </a:rPr>
              <a:t>action value function</a:t>
            </a:r>
            <a:r>
              <a:rPr lang="zh-CN" altLang="en-US" sz="2400" b="1" dirty="0" smtClean="0">
                <a:solidFill>
                  <a:srgbClr val="E6C34B"/>
                </a:solidFill>
              </a:rPr>
              <a:t>）</a:t>
            </a:r>
            <a:endParaRPr lang="zh-CN" altLang="en-US" sz="2400" b="1" dirty="0">
              <a:solidFill>
                <a:srgbClr val="E6C34B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7923" y="3248342"/>
            <a:ext cx="5487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在某个状态中如何选择最优动作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814194" y="2604466"/>
            <a:ext cx="1908000" cy="1656000"/>
            <a:chOff x="1452457" y="3798461"/>
            <a:chExt cx="1908000" cy="1656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7" t="3602" r="702" b="3603"/>
            <a:stretch>
              <a:fillRect/>
            </a:stretch>
          </p:blipFill>
          <p:spPr>
            <a:xfrm>
              <a:off x="1481560" y="3835886"/>
              <a:ext cx="1849795" cy="1581150"/>
            </a:xfrm>
            <a:custGeom>
              <a:avLst/>
              <a:gdLst>
                <a:gd name="connsiteX0" fmla="*/ 395288 w 1849795"/>
                <a:gd name="connsiteY0" fmla="*/ 0 h 1581150"/>
                <a:gd name="connsiteX1" fmla="*/ 1454508 w 1849795"/>
                <a:gd name="connsiteY1" fmla="*/ 0 h 1581150"/>
                <a:gd name="connsiteX2" fmla="*/ 1849795 w 1849795"/>
                <a:gd name="connsiteY2" fmla="*/ 790575 h 1581150"/>
                <a:gd name="connsiteX3" fmla="*/ 1454508 w 1849795"/>
                <a:gd name="connsiteY3" fmla="*/ 1581150 h 1581150"/>
                <a:gd name="connsiteX4" fmla="*/ 395288 w 1849795"/>
                <a:gd name="connsiteY4" fmla="*/ 1581150 h 1581150"/>
                <a:gd name="connsiteX5" fmla="*/ 0 w 1849795"/>
                <a:gd name="connsiteY5" fmla="*/ 790575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9795" h="1581150">
                  <a:moveTo>
                    <a:pt x="395288" y="0"/>
                  </a:moveTo>
                  <a:lnTo>
                    <a:pt x="1454508" y="0"/>
                  </a:lnTo>
                  <a:lnTo>
                    <a:pt x="1849795" y="790575"/>
                  </a:lnTo>
                  <a:lnTo>
                    <a:pt x="1454508" y="1581150"/>
                  </a:lnTo>
                  <a:lnTo>
                    <a:pt x="395288" y="1581150"/>
                  </a:lnTo>
                  <a:lnTo>
                    <a:pt x="0" y="790575"/>
                  </a:lnTo>
                  <a:close/>
                </a:path>
              </a:pathLst>
            </a:custGeom>
          </p:spPr>
        </p:pic>
        <p:sp>
          <p:nvSpPr>
            <p:cNvPr id="16" name="六边形 15"/>
            <p:cNvSpPr/>
            <p:nvPr/>
          </p:nvSpPr>
          <p:spPr>
            <a:xfrm>
              <a:off x="1452457" y="3798461"/>
              <a:ext cx="1908000" cy="1656000"/>
            </a:xfrm>
            <a:prstGeom prst="hexagon">
              <a:avLst/>
            </a:prstGeom>
            <a:noFill/>
            <a:ln>
              <a:solidFill>
                <a:srgbClr val="E6C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 flipH="1">
            <a:off x="10722194" y="786285"/>
            <a:ext cx="1463431" cy="1463431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5400000">
            <a:off x="-563336" y="563338"/>
            <a:ext cx="2498270" cy="1371599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flipH="1">
            <a:off x="11653156" y="1094016"/>
            <a:ext cx="538843" cy="538843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26" name="Picture 2" descr="http://images.cnitblog.com/blog/489049/201401/1716291025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82" y="1465624"/>
            <a:ext cx="5914498" cy="102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582" y="2498273"/>
            <a:ext cx="5914498" cy="2475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501" y="5385434"/>
            <a:ext cx="6126481" cy="1061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/>
          <a:srcRect l="16272"/>
          <a:stretch/>
        </p:blipFill>
        <p:spPr>
          <a:xfrm>
            <a:off x="2575775" y="5385434"/>
            <a:ext cx="605313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74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45" y="5290184"/>
            <a:ext cx="275287" cy="1522096"/>
          </a:xfrm>
          <a:prstGeom prst="rect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8538578" flipH="1">
            <a:off x="11193746" y="753119"/>
            <a:ext cx="479470" cy="479471"/>
          </a:xfrm>
          <a:prstGeom prst="rtTriangle">
            <a:avLst/>
          </a:prstGeom>
          <a:solidFill>
            <a:srgbClr val="E6C3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1270252" y="-60956"/>
            <a:ext cx="921748" cy="92174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35752" y="3183172"/>
            <a:ext cx="117024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初始化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</a:t>
            </a: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得到当前的状态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S1</a:t>
            </a: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选择动作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a1</a:t>
            </a: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执行动作并计算其回报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以及到达的新的状态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S2</a:t>
            </a: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更新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</a:t>
            </a: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值</a:t>
            </a:r>
            <a:endParaRPr lang="en-US" altLang="zh-CN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将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S2</a:t>
            </a: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设为当前状态，重复执行</a:t>
            </a:r>
            <a:r>
              <a:rPr lang="en-US" altLang="zh-CN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1-6</a:t>
            </a:r>
            <a:r>
              <a:rPr lang="zh-CN" alt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知道目的地达到</a:t>
            </a:r>
            <a:endParaRPr lang="zh-CN" alt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2" y="1478952"/>
            <a:ext cx="11078022" cy="1506611"/>
          </a:xfrm>
          <a:prstGeom prst="rect">
            <a:avLst/>
          </a:prstGeom>
        </p:spPr>
      </p:pic>
      <p:cxnSp>
        <p:nvCxnSpPr>
          <p:cNvPr id="13" name="曲线连接符 12"/>
          <p:cNvCxnSpPr/>
          <p:nvPr/>
        </p:nvCxnSpPr>
        <p:spPr>
          <a:xfrm rot="16200000" flipV="1">
            <a:off x="6769278" y="3752763"/>
            <a:ext cx="1478212" cy="695458"/>
          </a:xfrm>
          <a:prstGeom prst="curvedConnector3">
            <a:avLst>
              <a:gd name="adj1" fmla="val 10053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43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069e90e194433a2ebbfde17915832bd48d6b6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ABE4B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经常用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C34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第一PPT模板网-WWW.1PPT.COM">
  <a:themeElements>
    <a:clrScheme name="Office">
      <a:dk1>
        <a:sysClr val="windowText" lastClr="000000"/>
      </a:dk1>
      <a:lt1>
        <a:sysClr val="window" lastClr="ABE4B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经常用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C34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模板网-WWW.1PPT.COM">
  <a:themeElements>
    <a:clrScheme name="Office">
      <a:dk1>
        <a:sysClr val="windowText" lastClr="000000"/>
      </a:dk1>
      <a:lt1>
        <a:sysClr val="window" lastClr="ABE4B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经常用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C34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ABE4B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ABE4B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620</Words>
  <Application>Microsoft Office PowerPoint</Application>
  <PresentationFormat>宽屏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Century Gothic</vt:lpstr>
      <vt:lpstr>Arial Black</vt:lpstr>
      <vt:lpstr>宋体</vt:lpstr>
      <vt:lpstr>Batang</vt:lpstr>
      <vt:lpstr>Arial Unicode MS</vt:lpstr>
      <vt:lpstr>Calibri</vt:lpstr>
      <vt:lpstr>Wingdings</vt:lpstr>
      <vt:lpstr>Segoe UI Semilight</vt:lpstr>
      <vt:lpstr>Cambria Math</vt:lpstr>
      <vt:lpstr>微软雅黑</vt:lpstr>
      <vt:lpstr>Arial</vt:lpstr>
      <vt:lpstr>第一PPT模板网-WWW.1PPT.COM</vt:lpstr>
      <vt:lpstr>2_第一PPT模板网-WWW.1PPT.COM</vt:lpstr>
      <vt:lpstr>1_第一PPT模板网-WWW.1PPT.COM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wjw</cp:lastModifiedBy>
  <cp:revision>200</cp:revision>
  <dcterms:created xsi:type="dcterms:W3CDTF">2015-11-27T10:54:27Z</dcterms:created>
  <dcterms:modified xsi:type="dcterms:W3CDTF">2017-03-29T09:45:58Z</dcterms:modified>
  <cp:category>第一PPT模板网-WWW.1PPT.COM</cp:category>
  <cp:contentStatus>第一PPT模板网-WWW.1PPT.COM</cp:contentStatus>
</cp:coreProperties>
</file>