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0857-21A0-F30A-6882-013076F8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52EA-EFA7-8413-F323-27254A5F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7517-7517-4BBC-7853-BBD2EF27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D16C-48B3-5A83-08F6-5A69F9AA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F610-563F-7D05-28EA-DA6DD322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2221-E642-01CF-214F-6C5B2513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A6A91-6A57-D174-29C6-ED308B6C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ED10-AA74-77F9-1FA3-9DB8A6DF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5797-3E9E-BD8F-3D7B-8F77768A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BB10-33C1-5686-CAFD-DAFC0C57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3D391-DD02-AD97-B2B9-5281E42B1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3CEA-AFA6-4A4C-AE1A-C410E2D3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3CC6-C825-6BB7-C4E4-D58E0F93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EA2B-327D-2EED-531C-192203D3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21F9-2424-6B92-B340-AD9C9EA0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150-9C90-A2FF-F2B5-4AC0935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6E56-2D3A-949E-1134-44A90D95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A667-F189-159A-DCA5-8249E4F6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5DD7-01BF-1EE9-29B6-D6A33427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BC37-7147-EA39-9539-45CD0FDE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8B33-06F8-2411-37DB-9C5163B7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5218B-B9BB-6A6D-86BE-F7E93D91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3F00-7958-B527-251B-ED0D8D12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0B73-FFF7-7357-D43C-1343E63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6BA4-97AB-C144-0465-232C0C49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5197-14E5-7BFF-5401-FB12ED82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E04B-1954-AC82-3235-8F322099C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CD854-BC12-8AC0-D773-39A1283A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8724-35FE-BBBB-4676-6A92ED46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1422-7381-AC84-0B2B-4977A7EA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3F21B-9FEE-ED76-B4A3-B86362A3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2E79-B0D0-A5D6-2E4D-83A83F8B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2A60C-3222-B8F0-3025-953EDB45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4374D-1242-BDF4-B076-C736B8EDE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7DA80-C777-6823-9CDC-C33A02019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5BF99-B626-7F25-4782-292B60D20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31542-C6C1-41ED-CBDA-671F4966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F0683-11E9-C364-5F07-80EE8584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C5A86-129F-C934-9F70-2D16ECD2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7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6DA9-10E0-AFE9-E80E-AA57FDE6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808DB-E32C-A6C9-F4AD-02F601D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445A0-B160-B6E4-8865-C05CA965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826E6-6E9C-05AA-33BA-8F788F9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3422E-9D97-454E-033C-B4EB2271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5587F-EEF1-293C-ECE1-95896CA8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3362-54E2-2FBC-7C5F-C35543F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7F61-315B-27BD-04C3-F5AE652C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C2BF-1F6C-AE95-409E-B1CB2C1A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A8E5F-E373-DDE7-C028-E12F0B47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7554-7CF7-4681-4B57-EDCF92BB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C6ED4-5A0F-940C-082E-89C25386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6E460-F7DD-705B-75E1-D9D30755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A2D1-3343-8DF3-9BF6-9DD95DD4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B40B6-D65B-72C9-4198-E9C622A8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01A9B-C013-3DDE-7781-1195F4FD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B1DAD-0F53-A93A-23FF-64BC3B57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1968D-7F53-B116-0D9E-C90671E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E6E08-5A0D-ABBF-2A79-3E215AE2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1CAB5-F774-AD5B-7382-783F3CBA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5666-0A39-D51D-2456-081C53B7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FE4D-EF6D-F9A3-2728-160891399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ABA89-1A95-4E2A-A795-B8EC1125B0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C453-A8A1-149B-A2A8-3ADF976FC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B772-F190-72B3-3D63-5CF9D5588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DBA6B-BAFE-4358-88A6-E30BC045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79F6-7C11-4355-1718-0C74B7E57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using BERT Sentence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EA4B1-2365-568D-11D1-3A71D072F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Chiayu</a:t>
            </a:r>
            <a:r>
              <a:rPr lang="en-US" dirty="0"/>
              <a:t> Tu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23DF-BC3D-BCC3-368E-D1ABD38C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DA3A-9EFF-0F87-19AE-6A0A7074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BERT in Natural Language Processing (NLP) tasks</a:t>
            </a:r>
          </a:p>
          <a:p>
            <a:r>
              <a:rPr lang="en-US" dirty="0"/>
              <a:t>Role of BERT in capturing contextual and semantic information in text data</a:t>
            </a:r>
          </a:p>
          <a:p>
            <a:r>
              <a:rPr lang="en-US" dirty="0"/>
              <a:t>Integration of BERT into the project for semantic sentence embeddings</a:t>
            </a:r>
          </a:p>
        </p:txBody>
      </p:sp>
    </p:spTree>
    <p:extLst>
      <p:ext uri="{BB962C8B-B14F-4D97-AF65-F5344CB8AC3E}">
        <p14:creationId xmlns:p14="http://schemas.microsoft.com/office/powerpoint/2010/main" val="250183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5976-33C2-6417-08F1-1E9BFA04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06C-E1EA-D2A1-AC3D-C58B7E1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code structure</a:t>
            </a:r>
          </a:p>
          <a:p>
            <a:r>
              <a:rPr lang="en-US" dirty="0"/>
              <a:t>Importing necessary libraries</a:t>
            </a:r>
          </a:p>
          <a:p>
            <a:r>
              <a:rPr lang="en-US" dirty="0"/>
              <a:t>Initializing the </a:t>
            </a:r>
            <a:r>
              <a:rPr lang="en-US" dirty="0" err="1"/>
              <a:t>SentenceTransformer</a:t>
            </a:r>
            <a:r>
              <a:rPr lang="en-US" dirty="0"/>
              <a:t> model (BERT-based)</a:t>
            </a:r>
          </a:p>
          <a:p>
            <a:r>
              <a:rPr lang="en-US" dirty="0"/>
              <a:t>Defining a corpus of sentences for demonstration</a:t>
            </a:r>
          </a:p>
          <a:p>
            <a:r>
              <a:rPr lang="en-US" dirty="0"/>
              <a:t>Encoding the sentences into fixed-size vectors using the BERT model</a:t>
            </a:r>
          </a:p>
        </p:txBody>
      </p:sp>
    </p:spTree>
    <p:extLst>
      <p:ext uri="{BB962C8B-B14F-4D97-AF65-F5344CB8AC3E}">
        <p14:creationId xmlns:p14="http://schemas.microsoft.com/office/powerpoint/2010/main" val="131870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B0AF-2AFC-F94E-5290-2D8D122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F7D5-8A46-6E89-333E-96235684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semantic search functionality</a:t>
            </a:r>
          </a:p>
          <a:p>
            <a:r>
              <a:rPr lang="en-US" dirty="0"/>
              <a:t>Demonstration of finding similar sentences based on cosine similarity</a:t>
            </a:r>
          </a:p>
          <a:p>
            <a:r>
              <a:rPr lang="en-US" dirty="0"/>
              <a:t>Showcasing the query functionality and the top similar sentences retrieved</a:t>
            </a:r>
          </a:p>
          <a:p>
            <a:r>
              <a:rPr lang="en-US" dirty="0"/>
              <a:t>Highlighting the cosine scores indicating similarity levels</a:t>
            </a:r>
          </a:p>
        </p:txBody>
      </p:sp>
    </p:spTree>
    <p:extLst>
      <p:ext uri="{BB962C8B-B14F-4D97-AF65-F5344CB8AC3E}">
        <p14:creationId xmlns:p14="http://schemas.microsoft.com/office/powerpoint/2010/main" val="181478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FBC3-21F7-C864-36D6-63CF583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DB828-E240-F75E-A17A-8FB4196DE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15" y="1657845"/>
            <a:ext cx="6848169" cy="4351338"/>
          </a:xfrm>
        </p:spPr>
      </p:pic>
    </p:spTree>
    <p:extLst>
      <p:ext uri="{BB962C8B-B14F-4D97-AF65-F5344CB8AC3E}">
        <p14:creationId xmlns:p14="http://schemas.microsoft.com/office/powerpoint/2010/main" val="215023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59E0-8D22-119C-1145-1C95F976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C966-73E3-1762-FB28-B10B8C7F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08B09-186D-EAF3-9B8B-3839FF2D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99" y="1944022"/>
            <a:ext cx="5228477" cy="3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0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Visualization using BERT Sentence Embeddings</vt:lpstr>
      <vt:lpstr>Introduction to BERT</vt:lpstr>
      <vt:lpstr>Code Overview</vt:lpstr>
      <vt:lpstr>Semantic Search</vt:lpstr>
      <vt:lpstr>Visualization with PCA</vt:lpstr>
      <vt:lpstr>Heatmap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Tu</dc:creator>
  <cp:lastModifiedBy>Louis Tu</cp:lastModifiedBy>
  <cp:revision>1</cp:revision>
  <dcterms:created xsi:type="dcterms:W3CDTF">2024-06-05T09:16:07Z</dcterms:created>
  <dcterms:modified xsi:type="dcterms:W3CDTF">2024-06-05T09:18:41Z</dcterms:modified>
</cp:coreProperties>
</file>