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subTitle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409055" y="6333134"/>
            <a:ext cx="731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609600" y="1600200"/>
            <a:ext cx="10972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1409055" y="6333134"/>
            <a:ext cx="731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09600" y="1600200"/>
            <a:ext cx="5325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6256365" y="1600200"/>
            <a:ext cx="5325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1409055" y="6333134"/>
            <a:ext cx="731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409055" y="6333134"/>
            <a:ext cx="731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609600" y="5875078"/>
            <a:ext cx="10972799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1409055" y="6333134"/>
            <a:ext cx="731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11409055" y="6333134"/>
            <a:ext cx="731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9600" y="1600200"/>
            <a:ext cx="10972799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SzPct val="100000"/>
              <a:defRPr sz="3000"/>
            </a:lvl1pPr>
            <a:lvl2pPr lvl="1">
              <a:spcBef>
                <a:spcPts val="480"/>
              </a:spcBef>
              <a:buSzPct val="100000"/>
              <a:defRPr sz="2400"/>
            </a:lvl2pPr>
            <a:lvl3pPr lvl="2">
              <a:spcBef>
                <a:spcPts val="480"/>
              </a:spcBef>
              <a:buSzPct val="100000"/>
              <a:defRPr sz="2400"/>
            </a:lvl3pPr>
            <a:lvl4pPr lvl="3">
              <a:spcBef>
                <a:spcPts val="360"/>
              </a:spcBef>
              <a:buSzPct val="100000"/>
              <a:defRPr sz="1800"/>
            </a:lvl4pPr>
            <a:lvl5pPr lvl="4">
              <a:spcBef>
                <a:spcPts val="360"/>
              </a:spcBef>
              <a:buSzPct val="100000"/>
              <a:defRPr sz="1800"/>
            </a:lvl5pPr>
            <a:lvl6pPr lvl="5">
              <a:spcBef>
                <a:spcPts val="360"/>
              </a:spcBef>
              <a:buSzPct val="100000"/>
              <a:defRPr sz="1800"/>
            </a:lvl6pPr>
            <a:lvl7pPr lvl="6">
              <a:spcBef>
                <a:spcPts val="360"/>
              </a:spcBef>
              <a:buSzPct val="100000"/>
              <a:defRPr sz="1800"/>
            </a:lvl7pPr>
            <a:lvl8pPr lvl="7">
              <a:spcBef>
                <a:spcPts val="360"/>
              </a:spcBef>
              <a:buSzPct val="100000"/>
              <a:defRPr sz="1800"/>
            </a:lvl8pPr>
            <a:lvl9pPr lvl="8"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409055" y="6333134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-FR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E-commerce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914400" y="4259401"/>
            <a:ext cx="10363200" cy="11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Benham_m</a:t>
            </a:r>
          </a:p>
          <a:p>
            <a:pPr indent="45720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Meng-b_l</a:t>
            </a: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Ouatar_b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fr-F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fr-FR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lang="fr-FR" sz="4400">
                <a:latin typeface="Calibri"/>
                <a:ea typeface="Calibri"/>
                <a:cs typeface="Calibri"/>
                <a:sym typeface="Calibri"/>
              </a:rPr>
              <a:t>SOMMAIRE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Introduction </a:t>
            </a: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L’évolution </a:t>
            </a: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Avantages / inconvénients </a:t>
            </a: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Quel avenir pour le E-commerce ?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798475" y="244298"/>
            <a:ext cx="103632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	E-commerce ?</a:t>
            </a:r>
          </a:p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798475" y="2348725"/>
            <a:ext cx="10363200" cy="403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160020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B2C</a:t>
            </a:r>
          </a:p>
          <a:p>
            <a:pPr indent="-228600" lvl="0" marL="160020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B2G </a:t>
            </a:r>
          </a:p>
          <a:p>
            <a:pPr indent="-228600" lvl="0" marL="160020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B2E</a:t>
            </a:r>
          </a:p>
          <a:p>
            <a:pPr indent="-228600" lvl="0" marL="160020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B2B </a:t>
            </a:r>
          </a:p>
          <a:p>
            <a:pPr indent="-228600" lvl="0" marL="160020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C2C </a:t>
            </a:r>
          </a:p>
          <a:p>
            <a:pPr lvl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i="0" lang="fr-F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L’évolution 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1980 apparition du E-commerce</a:t>
            </a:r>
          </a:p>
          <a:p>
            <a:pPr indent="-254000" lvl="1" marL="11430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16666"/>
              <a:buFont typeface="Calibri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Accès limité (minitel)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 expansion du E-commerce	</a:t>
            </a:r>
          </a:p>
          <a:p>
            <a:pPr indent="-228600" lvl="1" marL="11430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i="0" lang="fr-F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L’évolution</a:t>
            </a:r>
          </a:p>
        </p:txBody>
      </p:sp>
      <p:pic>
        <p:nvPicPr>
          <p:cNvPr id="65" name="Shape 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1450" r="0" t="-1564"/>
          <a:stretch/>
        </p:blipFill>
        <p:spPr>
          <a:xfrm>
            <a:off x="3267350" y="2060400"/>
            <a:ext cx="5734499" cy="30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10897900" y="3279275"/>
            <a:ext cx="6846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i="0" lang="fr-F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L’évolution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550" y="1560675"/>
            <a:ext cx="7266899" cy="502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i="0" lang="fr-F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avantages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Meilleur étude du rapport qualité/prix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Liberté d’achat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 de temps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Moins cher ?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4800">
                <a:latin typeface="Calibri"/>
                <a:ea typeface="Calibri"/>
                <a:cs typeface="Calibri"/>
                <a:sym typeface="Calibri"/>
              </a:rPr>
              <a:t>Les inconvénients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rtl="0">
              <a:spcBef>
                <a:spcPts val="0"/>
              </a:spcBef>
              <a:buSzPct val="100000"/>
              <a:buFont typeface="Calibri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Manque de contact direct </a:t>
            </a:r>
          </a:p>
          <a:p>
            <a:pPr indent="-228600" lvl="0" marL="685800" rtl="0">
              <a:spcBef>
                <a:spcPts val="0"/>
              </a:spcBef>
              <a:buSzPct val="100000"/>
              <a:buFont typeface="Calibri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Beaucoup de réticence</a:t>
            </a:r>
          </a:p>
          <a:p>
            <a:pPr indent="-228600" lvl="0" marL="685800" rtl="0">
              <a:spcBef>
                <a:spcPts val="0"/>
              </a:spcBef>
              <a:buSzPct val="100000"/>
              <a:buFont typeface="Calibri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délais</a:t>
            </a:r>
          </a:p>
          <a:p>
            <a:pPr indent="-228600" lvl="0" marL="685800" rtl="0">
              <a:spcBef>
                <a:spcPts val="0"/>
              </a:spcBef>
              <a:buSzPct val="100000"/>
              <a:buFont typeface="Calibri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frais de livraison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838200" y="3935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i="0" lang="fr-F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Quel avenir pour le E-commerce ?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08425" y="2137800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achat via mobile</a:t>
            </a: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réalité augmentée</a:t>
            </a: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vitrine interactives</a:t>
            </a: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monnaie virtuelle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