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comments/comment2.xml" ContentType="application/vnd.openxmlformats-officedocument.presentationml.comments+xml"/>
  <Override PartName="/ppt/notesSlides/notesSlide6.xml" ContentType="application/vnd.openxmlformats-officedocument.presentationml.notesSlide+xml"/>
  <Override PartName="/ppt/comments/comment3.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 id="2147483673" r:id="rId3"/>
  </p:sldMasterIdLst>
  <p:notesMasterIdLst>
    <p:notesMasterId r:id="rId25"/>
  </p:notesMasterIdLst>
  <p:sldIdLst>
    <p:sldId id="256" r:id="rId4"/>
    <p:sldId id="257"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Gulimche" panose="020B0503020000020004" pitchFamily="49" charset="-127"/>
      <p:regular r:id="rId30"/>
    </p:embeddedFont>
    <p:embeddedFont>
      <p:font typeface="Malgun Gothic" panose="020B0503020000020004" pitchFamily="34" charset="-127"/>
      <p:regular r:id="rId31"/>
      <p:bold r:id="rId32"/>
    </p:embeddedFont>
    <p:embeddedFont>
      <p:font typeface="Noto Sans" panose="020B0502040204020203"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idi-Sunje Bell"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140" y="8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1.fntdata"/><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font" Target="fonts/font9.fntdata"/><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7.fntdata"/><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6.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3-01-23T23:22:38.988" idx="1">
    <p:pos x="6000" y="0"/>
    <p:text>DONE</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3-01-23T23:25:16.348" idx="2">
    <p:pos x="6000" y="0"/>
    <p:text>DONE</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23-01-23T23:26:10.311" idx="3">
    <p:pos x="6000" y="0"/>
    <p:text>DONE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fab5fe201d_2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g1fab5fe201d_2_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Heidi - Welcome to Entity Academy !  Today Monica and Heidi are presenting to you a little information about avocado consumption in 3 different regions of the USA .  There may just be a little surprise ahead about this little green fruit of goodness and the place it is liked best.  But first let’s get acquainted with the two speakers of the day, Heid and Monica.</a:t>
            </a:r>
            <a:endParaRPr/>
          </a:p>
        </p:txBody>
      </p:sp>
      <p:sp>
        <p:nvSpPr>
          <p:cNvPr id="139" name="Google Shape;139;g1fab5fe201d_2_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fef865a4ae_4_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Patricia - Total Volume did not change much from 2015-2017. Average price increased from 2015-2017 with San Diego being the highest spike. Buffalo had the highest average price around $1.48 and $1.58 per avocado. </a:t>
            </a:r>
            <a:endParaRPr/>
          </a:p>
        </p:txBody>
      </p:sp>
      <p:sp>
        <p:nvSpPr>
          <p:cNvPr id="251" name="Google Shape;251;g1fef865a4ae_4_43:notes"/>
          <p:cNvSpPr>
            <a:spLocks noGrp="1" noRot="1" noChangeAspect="1"/>
          </p:cNvSpPr>
          <p:nvPr>
            <p:ph type="sldImg" idx="2"/>
          </p:nvPr>
        </p:nvSpPr>
        <p:spPr>
          <a:xfrm>
            <a:off x="381488" y="685800"/>
            <a:ext cx="6095024"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fef865a4ae_4_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Patricia - As you can see, there was a significantly more non-organic avocados bought than organic. Organic avocados sold is the orange section of the bar chart. Dallas Ft. Worth sold the most avocados with about 205 million. San Diego sold 87 million and Buffalo/Rochester sold 22 million from 2015-2017.</a:t>
            </a:r>
            <a:endParaRPr/>
          </a:p>
        </p:txBody>
      </p:sp>
      <p:sp>
        <p:nvSpPr>
          <p:cNvPr id="257" name="Google Shape;257;g1fef865a4ae_4_54:notes"/>
          <p:cNvSpPr>
            <a:spLocks noGrp="1" noRot="1" noChangeAspect="1"/>
          </p:cNvSpPr>
          <p:nvPr>
            <p:ph type="sldImg" idx="2"/>
          </p:nvPr>
        </p:nvSpPr>
        <p:spPr>
          <a:xfrm>
            <a:off x="381488" y="685800"/>
            <a:ext cx="60951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fef865a4ae_4_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Patricia - Organic prices are higher in each region. Dallas Ft. had lowest average price for both types. San Diego had the highest organic price and Buffalo/Rochester had the highest non-organic price. </a:t>
            </a:r>
            <a:endParaRPr/>
          </a:p>
        </p:txBody>
      </p:sp>
      <p:sp>
        <p:nvSpPr>
          <p:cNvPr id="263" name="Google Shape;263;g1fef865a4ae_4_59:notes"/>
          <p:cNvSpPr>
            <a:spLocks noGrp="1" noRot="1" noChangeAspect="1"/>
          </p:cNvSpPr>
          <p:nvPr>
            <p:ph type="sldImg" idx="2"/>
          </p:nvPr>
        </p:nvSpPr>
        <p:spPr>
          <a:xfrm>
            <a:off x="381488" y="685800"/>
            <a:ext cx="60951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fef865a4ae_4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Patricia - Prices were higher in the Fall for Dallas/Ft. Worth and San Diego. Prices did not change much per season in Buffalo/Rochester area. The average price stayed the same for Spring and Summer in Buffalo/Rochester. </a:t>
            </a:r>
            <a:endParaRPr/>
          </a:p>
        </p:txBody>
      </p:sp>
      <p:sp>
        <p:nvSpPr>
          <p:cNvPr id="269" name="Google Shape;269;g1fef865a4ae_4_49:notes"/>
          <p:cNvSpPr>
            <a:spLocks noGrp="1" noRot="1" noChangeAspect="1"/>
          </p:cNvSpPr>
          <p:nvPr>
            <p:ph type="sldImg" idx="2"/>
          </p:nvPr>
        </p:nvSpPr>
        <p:spPr>
          <a:xfrm>
            <a:off x="381488" y="685800"/>
            <a:ext cx="60951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fab5fe201d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Monica</a:t>
            </a:r>
            <a:endParaRPr/>
          </a:p>
        </p:txBody>
      </p:sp>
      <p:sp>
        <p:nvSpPr>
          <p:cNvPr id="275" name="Google Shape;275;g1fab5fe201d_0_39:notes"/>
          <p:cNvSpPr>
            <a:spLocks noGrp="1" noRot="1" noChangeAspect="1"/>
          </p:cNvSpPr>
          <p:nvPr>
            <p:ph type="sldImg" idx="2"/>
          </p:nvPr>
        </p:nvSpPr>
        <p:spPr>
          <a:xfrm>
            <a:off x="381488" y="685800"/>
            <a:ext cx="6095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fab5fe201d_2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Monica - Now we will look at our Anova. We started with a Log transformation to normalize the dependent variable. </a:t>
            </a:r>
            <a:endParaRPr/>
          </a:p>
        </p:txBody>
      </p:sp>
      <p:sp>
        <p:nvSpPr>
          <p:cNvPr id="280" name="Google Shape;280;g1fab5fe201d_2_90:notes"/>
          <p:cNvSpPr>
            <a:spLocks noGrp="1" noRot="1" noChangeAspect="1"/>
          </p:cNvSpPr>
          <p:nvPr>
            <p:ph type="sldImg" idx="2"/>
          </p:nvPr>
        </p:nvSpPr>
        <p:spPr>
          <a:xfrm>
            <a:off x="381488" y="685800"/>
            <a:ext cx="6095024"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fab5fe201d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rPr>
              <a:t>Monica - </a:t>
            </a:r>
            <a:r>
              <a:rPr lang="en" sz="1400" b="1">
                <a:solidFill>
                  <a:schemeClr val="dk1"/>
                </a:solidFill>
                <a:latin typeface="Calibri"/>
                <a:ea typeface="Calibri"/>
                <a:cs typeface="Calibri"/>
                <a:sym typeface="Calibri"/>
              </a:rPr>
              <a:t>However, a Bartlett’s Test result is significant and the homogeneity of variance has been violated. We will continue anyway but be wary of our results.  </a:t>
            </a:r>
            <a:endParaRPr sz="1200"/>
          </a:p>
        </p:txBody>
      </p:sp>
      <p:sp>
        <p:nvSpPr>
          <p:cNvPr id="290" name="Google Shape;290;g1fab5fe201d_0_50:notes"/>
          <p:cNvSpPr>
            <a:spLocks noGrp="1" noRot="1" noChangeAspect="1"/>
          </p:cNvSpPr>
          <p:nvPr>
            <p:ph type="sldImg" idx="2"/>
          </p:nvPr>
        </p:nvSpPr>
        <p:spPr>
          <a:xfrm>
            <a:off x="381488" y="685800"/>
            <a:ext cx="6095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fab5fe201d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Monica - We pass the other ANOVA assumptions. The independent variable </a:t>
            </a:r>
            <a:r>
              <a:rPr lang="en" sz="1200">
                <a:solidFill>
                  <a:srgbClr val="1D1C1D"/>
                </a:solidFill>
                <a:highlight>
                  <a:srgbClr val="F8F8F8"/>
                </a:highlight>
              </a:rPr>
              <a:t>sample size has  a least 20 cases. There is no overlap between regions and we can disregard sphericity. </a:t>
            </a:r>
            <a:endParaRPr sz="1200"/>
          </a:p>
        </p:txBody>
      </p:sp>
      <p:sp>
        <p:nvSpPr>
          <p:cNvPr id="297" name="Google Shape;297;g1fab5fe201d_0_60:notes"/>
          <p:cNvSpPr>
            <a:spLocks noGrp="1" noRot="1" noChangeAspect="1"/>
          </p:cNvSpPr>
          <p:nvPr>
            <p:ph type="sldImg" idx="2"/>
          </p:nvPr>
        </p:nvSpPr>
        <p:spPr>
          <a:xfrm>
            <a:off x="381488" y="685800"/>
            <a:ext cx="6095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fab5fe201d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Monica- </a:t>
            </a:r>
            <a:r>
              <a:rPr lang="en" sz="1200">
                <a:solidFill>
                  <a:srgbClr val="1D1C1D"/>
                </a:solidFill>
                <a:highlight>
                  <a:srgbClr val="F8F8F8"/>
                </a:highlight>
              </a:rPr>
              <a:t>ANOVA result was significant serving as evidence that there was a difference between average avocado consumption (volume sold) of the three regions. </a:t>
            </a:r>
            <a:r>
              <a:rPr lang="en"/>
              <a:t>The average volume was the lowest in Buffalo/Rochester and the most in Dallas/Fort Worth. However, since we did not pass the assumption of equal variances, we will be suspect of our results.</a:t>
            </a:r>
            <a:endParaRPr/>
          </a:p>
        </p:txBody>
      </p:sp>
      <p:sp>
        <p:nvSpPr>
          <p:cNvPr id="304" name="Google Shape;304;g1fab5fe201d_0_67:notes"/>
          <p:cNvSpPr>
            <a:spLocks noGrp="1" noRot="1" noChangeAspect="1"/>
          </p:cNvSpPr>
          <p:nvPr>
            <p:ph type="sldImg" idx="2"/>
          </p:nvPr>
        </p:nvSpPr>
        <p:spPr>
          <a:xfrm>
            <a:off x="381488" y="685800"/>
            <a:ext cx="6095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fc0e4029eb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Anna Green - Now we will share the results of an ANOVA that tests difference in Price depending on season. The normality assumption was not violated. Correction for the violation of homogeneity of variance was made using R software.</a:t>
            </a:r>
            <a:r>
              <a:rPr lang="en" sz="1200">
                <a:solidFill>
                  <a:schemeClr val="dk1"/>
                </a:solidFill>
              </a:rPr>
              <a:t> The </a:t>
            </a:r>
            <a:r>
              <a:rPr lang="en" sz="1200">
                <a:solidFill>
                  <a:srgbClr val="1D1C1D"/>
                </a:solidFill>
                <a:highlight>
                  <a:srgbClr val="F8F8F8"/>
                </a:highlight>
              </a:rPr>
              <a:t>ANOVA result was significant serving as evidence prices differ per season. Fall has the highest, and winter has the lowest. The biggest difference is between Fall and winter. </a:t>
            </a:r>
            <a:endParaRPr sz="1200"/>
          </a:p>
        </p:txBody>
      </p:sp>
      <p:sp>
        <p:nvSpPr>
          <p:cNvPr id="311" name="Google Shape;311;g1fc0e4029eb_0_27:notes"/>
          <p:cNvSpPr>
            <a:spLocks noGrp="1" noRot="1" noChangeAspect="1"/>
          </p:cNvSpPr>
          <p:nvPr>
            <p:ph type="sldImg" idx="2"/>
          </p:nvPr>
        </p:nvSpPr>
        <p:spPr>
          <a:xfrm>
            <a:off x="381488" y="685800"/>
            <a:ext cx="6095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fab5fe201d_2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Monica -  I am Monica Moore a graduate of Rust College which is located in Holly Springs , MS.  Currently I am an Orientation Trainer teaching company policy and procedures to new hires. I am a commissioned reserves officer through Memphis State University, with 12 years having served in the quartermaster corp and medical service corp. I am looking forward to graduating from Entity with continuously educating myself in the AI, Robotics and Blockchain sectors. I am looking forward to becoming an asset to many teams.</a:t>
            </a:r>
            <a:endParaRPr/>
          </a:p>
          <a:p>
            <a:pPr marL="0" lvl="0" indent="0" algn="l" rtl="0">
              <a:spcBef>
                <a:spcPts val="0"/>
              </a:spcBef>
              <a:spcAft>
                <a:spcPts val="0"/>
              </a:spcAft>
              <a:buNone/>
            </a:pPr>
            <a:endParaRPr/>
          </a:p>
        </p:txBody>
      </p:sp>
      <p:sp>
        <p:nvSpPr>
          <p:cNvPr id="165" name="Google Shape;165;g1fab5fe201d_2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fc0e4029eb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Julie W - </a:t>
            </a:r>
            <a:r>
              <a:rPr lang="en"/>
              <a:t> </a:t>
            </a:r>
            <a:r>
              <a:rPr lang="en" sz="1400"/>
              <a:t>These are the results of </a:t>
            </a:r>
            <a:r>
              <a:rPr lang="en" sz="1400" b="1">
                <a:solidFill>
                  <a:schemeClr val="dk1"/>
                </a:solidFill>
              </a:rPr>
              <a:t>Predicting Organic or Non-Organic with Logistic Regression</a:t>
            </a:r>
            <a:r>
              <a:rPr lang="en" sz="1200" b="1">
                <a:solidFill>
                  <a:schemeClr val="dk1"/>
                </a:solidFill>
                <a:latin typeface="Calibri"/>
                <a:ea typeface="Calibri"/>
                <a:cs typeface="Calibri"/>
                <a:sym typeface="Calibri"/>
              </a:rPr>
              <a:t>. </a:t>
            </a:r>
            <a:r>
              <a:rPr lang="en" sz="1400">
                <a:solidFill>
                  <a:schemeClr val="dk1"/>
                </a:solidFill>
              </a:rPr>
              <a:t>The model resulted in 99% accuracy. There was only one false-positive resulting in a sensitivity of 99.8%. The average price of organic avocados was $1.57. The median price of organic avocados was $1.52. The average price of conventional avocados was $1.10.The median price of conventional avocados was $1.07. However, when testing assumptions, the logit was not linear so the results are suspect.</a:t>
            </a:r>
            <a:r>
              <a:rPr lang="en" sz="1400">
                <a:solidFill>
                  <a:schemeClr val="dk1"/>
                </a:solidFill>
                <a:latin typeface="Malgun Gothic"/>
                <a:ea typeface="Malgun Gothic"/>
                <a:cs typeface="Malgun Gothic"/>
                <a:sym typeface="Malgun Gothic"/>
              </a:rPr>
              <a:t> </a:t>
            </a:r>
            <a:endParaRPr sz="1400">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sz="1400">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sz="1400">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sz="1400">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sz="1400">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sz="1400">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sz="1200" b="1">
              <a:solidFill>
                <a:schemeClr val="dk1"/>
              </a:solidFill>
              <a:latin typeface="Calibri"/>
              <a:ea typeface="Calibri"/>
              <a:cs typeface="Calibri"/>
              <a:sym typeface="Calibri"/>
            </a:endParaRPr>
          </a:p>
        </p:txBody>
      </p:sp>
      <p:sp>
        <p:nvSpPr>
          <p:cNvPr id="319" name="Google Shape;319;g1fc0e4029eb_0_39:notes"/>
          <p:cNvSpPr>
            <a:spLocks noGrp="1" noRot="1" noChangeAspect="1"/>
          </p:cNvSpPr>
          <p:nvPr>
            <p:ph type="sldImg" idx="2"/>
          </p:nvPr>
        </p:nvSpPr>
        <p:spPr>
          <a:xfrm>
            <a:off x="381488" y="685800"/>
            <a:ext cx="6095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fab5fe201d_2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 You</a:t>
            </a:r>
            <a:endParaRPr/>
          </a:p>
        </p:txBody>
      </p:sp>
      <p:sp>
        <p:nvSpPr>
          <p:cNvPr id="328" name="Google Shape;328;g1fab5fe201d_2_95:notes"/>
          <p:cNvSpPr>
            <a:spLocks noGrp="1" noRot="1" noChangeAspect="1"/>
          </p:cNvSpPr>
          <p:nvPr>
            <p:ph type="sldImg" idx="2"/>
          </p:nvPr>
        </p:nvSpPr>
        <p:spPr>
          <a:xfrm>
            <a:off x="381488" y="685800"/>
            <a:ext cx="6095024"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fab5fe201d_2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Heidi  </a:t>
            </a:r>
            <a:endParaRPr/>
          </a:p>
        </p:txBody>
      </p:sp>
      <p:sp>
        <p:nvSpPr>
          <p:cNvPr id="205" name="Google Shape;205;g1fab5fe201d_2_70:notes"/>
          <p:cNvSpPr>
            <a:spLocks noGrp="1" noRot="1" noChangeAspect="1"/>
          </p:cNvSpPr>
          <p:nvPr>
            <p:ph type="sldImg" idx="2"/>
          </p:nvPr>
        </p:nvSpPr>
        <p:spPr>
          <a:xfrm>
            <a:off x="381488" y="685800"/>
            <a:ext cx="6095024"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fab5fe201d_2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Heidi - Although there are many regions presented in the available data frame, only 3 were chosen.  These regions form a triangle on the map with the Northern tip representing Buffalo/Rochester, NY ( How about those Bills though?). In the right corner, wearing a 10 gal hat, we are looking at Dallas/Ft.Worth and in the left corner producing the most avocados in the USA,  Saaaan Dieeego!  </a:t>
            </a:r>
            <a:br>
              <a:rPr lang="en"/>
            </a:br>
            <a:endParaRPr b="1"/>
          </a:p>
        </p:txBody>
      </p:sp>
      <p:sp>
        <p:nvSpPr>
          <p:cNvPr id="213" name="Google Shape;213;g1fab5fe201d_2_85:notes"/>
          <p:cNvSpPr>
            <a:spLocks noGrp="1" noRot="1" noChangeAspect="1"/>
          </p:cNvSpPr>
          <p:nvPr>
            <p:ph type="sldImg" idx="2"/>
          </p:nvPr>
        </p:nvSpPr>
        <p:spPr>
          <a:xfrm>
            <a:off x="381488" y="685800"/>
            <a:ext cx="6095024"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fab5fe201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Heidi - the original source of the data set is Kaggle.  However, the dataset used ,was downloaded from the Woz-U github repo as a CVS file.</a:t>
            </a:r>
            <a:endParaRPr/>
          </a:p>
          <a:p>
            <a:pPr marL="0" lvl="0" indent="0" algn="l" rtl="0">
              <a:spcBef>
                <a:spcPts val="0"/>
              </a:spcBef>
              <a:spcAft>
                <a:spcPts val="0"/>
              </a:spcAft>
              <a:buNone/>
            </a:pPr>
            <a:r>
              <a:rPr lang="en"/>
              <a:t>DONE</a:t>
            </a:r>
            <a:endParaRPr/>
          </a:p>
        </p:txBody>
      </p:sp>
      <p:sp>
        <p:nvSpPr>
          <p:cNvPr id="219" name="Google Shape;219;g1fab5fe201d_0_8:notes"/>
          <p:cNvSpPr>
            <a:spLocks noGrp="1" noRot="1" noChangeAspect="1"/>
          </p:cNvSpPr>
          <p:nvPr>
            <p:ph type="sldImg" idx="2"/>
          </p:nvPr>
        </p:nvSpPr>
        <p:spPr>
          <a:xfrm>
            <a:off x="381488" y="685800"/>
            <a:ext cx="6095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fab5fe201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Heidi -  As shown here there are 18249 rows and 54 regions in the original dataset.  In order to go through all of those, we will have to order some pizzas and get comfy because it would take quite a while.  Since everyone, I am supposing, wants to go home tonight, the information was condensed to 3 equal sample sizes of 338 and the information runs the course of 4 years.</a:t>
            </a:r>
            <a:endParaRPr/>
          </a:p>
        </p:txBody>
      </p:sp>
      <p:sp>
        <p:nvSpPr>
          <p:cNvPr id="225" name="Google Shape;225;g1fab5fe201d_0_13:notes"/>
          <p:cNvSpPr>
            <a:spLocks noGrp="1" noRot="1" noChangeAspect="1"/>
          </p:cNvSpPr>
          <p:nvPr>
            <p:ph type="sldImg" idx="2"/>
          </p:nvPr>
        </p:nvSpPr>
        <p:spPr>
          <a:xfrm>
            <a:off x="381488" y="685800"/>
            <a:ext cx="6095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fab5fe201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Heidi-  No that is just purdy!  Here it is clearly visible that Dallas/Ft Worth has the tallest skyscrapers.  Ok, Not really.  What is shown here is the consumption of avocados by region.  Yeehaw and Holy Guacamole to Dallas/Ft Worth with the highest consumption.  Although as earlier mentioned, San Diego may produce most of the avocados in the US, they only eat around half of the amount Dallas/Ft Worth does.  I am wondering here, if San Diego just loves to grow avocados just to send them to Dallas/Ft Worth to be eaten.  Buffalo/Rochester comes in 3rd with plenty of wiggle room for improvement in consumption.</a:t>
            </a:r>
            <a:endParaRPr/>
          </a:p>
        </p:txBody>
      </p:sp>
      <p:sp>
        <p:nvSpPr>
          <p:cNvPr id="232" name="Google Shape;232;g1fab5fe201d_0_32:notes"/>
          <p:cNvSpPr>
            <a:spLocks noGrp="1" noRot="1" noChangeAspect="1"/>
          </p:cNvSpPr>
          <p:nvPr>
            <p:ph type="sldImg" idx="2"/>
          </p:nvPr>
        </p:nvSpPr>
        <p:spPr>
          <a:xfrm>
            <a:off x="381488" y="685800"/>
            <a:ext cx="6095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fab5fe201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Heidi- Buffalo/Rochester had the highest prices (Disregard 2018, the data is incomplete for that year). There was an increase of about 30 cents for the average avocado in San Diego from 2015-2017. Dallas/Ft. Worth had the lowest prices and highest volume of Avocados consumed. </a:t>
            </a:r>
            <a:endParaRPr/>
          </a:p>
        </p:txBody>
      </p:sp>
      <p:sp>
        <p:nvSpPr>
          <p:cNvPr id="238" name="Google Shape;238;g1fab5fe201d_0_25:notes"/>
          <p:cNvSpPr>
            <a:spLocks noGrp="1" noRot="1" noChangeAspect="1"/>
          </p:cNvSpPr>
          <p:nvPr>
            <p:ph type="sldImg" idx="2"/>
          </p:nvPr>
        </p:nvSpPr>
        <p:spPr>
          <a:xfrm>
            <a:off x="381488" y="685800"/>
            <a:ext cx="6095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fab5fe201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Heidi - Avocado consumption did not change much from 2015-2017. The reason for the decrease in 2018 is because the data only went to March. </a:t>
            </a:r>
            <a:endParaRPr/>
          </a:p>
        </p:txBody>
      </p:sp>
      <p:sp>
        <p:nvSpPr>
          <p:cNvPr id="245" name="Google Shape;245;g1fab5fe201d_0_18:notes"/>
          <p:cNvSpPr>
            <a:spLocks noGrp="1" noRot="1" noChangeAspect="1"/>
          </p:cNvSpPr>
          <p:nvPr>
            <p:ph type="sldImg" idx="2"/>
          </p:nvPr>
        </p:nvSpPr>
        <p:spPr>
          <a:xfrm>
            <a:off x="381488" y="685800"/>
            <a:ext cx="6095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제목 슬라이드">
  <p:cSld name="제목 슬라이드">
    <p:spTree>
      <p:nvGrpSpPr>
        <p:cNvPr id="1" name="Shape 56"/>
        <p:cNvGrpSpPr/>
        <p:nvPr/>
      </p:nvGrpSpPr>
      <p:grpSpPr>
        <a:xfrm>
          <a:off x="0" y="0"/>
          <a:ext cx="0" cy="0"/>
          <a:chOff x="0" y="0"/>
          <a:chExt cx="0" cy="0"/>
        </a:xfrm>
      </p:grpSpPr>
      <p:pic>
        <p:nvPicPr>
          <p:cNvPr id="57" name="Google Shape;57;p14"/>
          <p:cNvPicPr preferRelativeResize="0"/>
          <p:nvPr/>
        </p:nvPicPr>
        <p:blipFill rotWithShape="1">
          <a:blip r:embed="rId2">
            <a:alphaModFix/>
          </a:blip>
          <a:srcRect/>
          <a:stretch/>
        </p:blipFill>
        <p:spPr>
          <a:xfrm>
            <a:off x="0" y="930"/>
            <a:ext cx="9140711" cy="5141649"/>
          </a:xfrm>
          <a:prstGeom prst="rect">
            <a:avLst/>
          </a:prstGeom>
          <a:noFill/>
          <a:ln>
            <a:noFill/>
          </a:ln>
        </p:spPr>
      </p:pic>
      <p:sp>
        <p:nvSpPr>
          <p:cNvPr id="58" name="Google Shape;58;p14"/>
          <p:cNvSpPr txBox="1">
            <a:spLocks noGrp="1"/>
          </p:cNvSpPr>
          <p:nvPr>
            <p:ph type="dt" idx="10"/>
          </p:nvPr>
        </p:nvSpPr>
        <p:spPr>
          <a:xfrm>
            <a:off x="457201" y="4822058"/>
            <a:ext cx="2133603" cy="219060"/>
          </a:xfrm>
          <a:prstGeom prst="rect">
            <a:avLst/>
          </a:prstGeom>
          <a:noFill/>
          <a:ln>
            <a:noFill/>
          </a:ln>
        </p:spPr>
        <p:txBody>
          <a:bodyPr spcFirstLastPara="1" wrap="square" lIns="74675" tIns="37325" rIns="74675" bIns="37325" anchor="ctr" anchorCtr="0">
            <a:noAutofit/>
          </a:bodyPr>
          <a:lstStyle>
            <a:lvl1pPr lvl="0" algn="l">
              <a:spcBef>
                <a:spcPts val="0"/>
              </a:spcBef>
              <a:spcAft>
                <a:spcPts val="0"/>
              </a:spcAft>
              <a:buSzPts val="1100"/>
              <a:buNone/>
              <a:defRPr>
                <a:latin typeface="Calibri"/>
                <a:ea typeface="Calibri"/>
                <a:cs typeface="Calibri"/>
                <a:sym typeface="Calibri"/>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9" name="Google Shape;59;p14"/>
          <p:cNvSpPr txBox="1">
            <a:spLocks noGrp="1"/>
          </p:cNvSpPr>
          <p:nvPr>
            <p:ph type="ftr" idx="11"/>
          </p:nvPr>
        </p:nvSpPr>
        <p:spPr>
          <a:xfrm>
            <a:off x="3124204" y="4822058"/>
            <a:ext cx="2895603" cy="219060"/>
          </a:xfrm>
          <a:prstGeom prst="rect">
            <a:avLst/>
          </a:prstGeom>
          <a:noFill/>
          <a:ln>
            <a:noFill/>
          </a:ln>
        </p:spPr>
        <p:txBody>
          <a:bodyPr spcFirstLastPara="1" wrap="square" lIns="74675" tIns="37325" rIns="74675" bIns="37325" anchor="ctr" anchorCtr="0">
            <a:noAutofit/>
          </a:bodyPr>
          <a:lstStyle>
            <a:lvl1pPr lvl="0" algn="ctr">
              <a:spcBef>
                <a:spcPts val="0"/>
              </a:spcBef>
              <a:spcAft>
                <a:spcPts val="0"/>
              </a:spcAft>
              <a:buSzPts val="1100"/>
              <a:buNone/>
              <a:defRPr>
                <a:latin typeface="Calibri"/>
                <a:ea typeface="Calibri"/>
                <a:cs typeface="Calibri"/>
                <a:sym typeface="Calibri"/>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sldNum" idx="12"/>
          </p:nvPr>
        </p:nvSpPr>
        <p:spPr>
          <a:xfrm>
            <a:off x="6553207" y="4822058"/>
            <a:ext cx="2133603" cy="219060"/>
          </a:xfrm>
          <a:prstGeom prst="rect">
            <a:avLst/>
          </a:prstGeom>
          <a:noFill/>
          <a:ln>
            <a:noFill/>
          </a:ln>
        </p:spPr>
        <p:txBody>
          <a:bodyPr spcFirstLastPara="1" wrap="square" lIns="74675" tIns="37325" rIns="74675" bIns="37325" anchor="ctr" anchorCtr="0">
            <a:noAutofit/>
          </a:bodyPr>
          <a:lstStyle>
            <a:lvl1pPr marL="0" lvl="0" indent="0" algn="r">
              <a:spcBef>
                <a:spcPts val="0"/>
              </a:spcBef>
              <a:buNone/>
              <a:defRPr sz="1000" b="0" i="0" u="none" strike="noStrike" cap="none">
                <a:solidFill>
                  <a:srgbClr val="888888"/>
                </a:solidFill>
                <a:latin typeface="Calibri"/>
                <a:ea typeface="Calibri"/>
                <a:cs typeface="Calibri"/>
                <a:sym typeface="Calibri"/>
              </a:defRPr>
            </a:lvl1pPr>
            <a:lvl2pPr marL="0" lvl="1" indent="0" algn="r">
              <a:spcBef>
                <a:spcPts val="0"/>
              </a:spcBef>
              <a:buNone/>
              <a:defRPr sz="1000" b="0" i="0" u="none" strike="noStrike" cap="none">
                <a:solidFill>
                  <a:srgbClr val="888888"/>
                </a:solidFill>
                <a:latin typeface="Calibri"/>
                <a:ea typeface="Calibri"/>
                <a:cs typeface="Calibri"/>
                <a:sym typeface="Calibri"/>
              </a:defRPr>
            </a:lvl2pPr>
            <a:lvl3pPr marL="0" lvl="2" indent="0" algn="r">
              <a:spcBef>
                <a:spcPts val="0"/>
              </a:spcBef>
              <a:buNone/>
              <a:defRPr sz="1000" b="0" i="0" u="none" strike="noStrike" cap="none">
                <a:solidFill>
                  <a:srgbClr val="888888"/>
                </a:solidFill>
                <a:latin typeface="Calibri"/>
                <a:ea typeface="Calibri"/>
                <a:cs typeface="Calibri"/>
                <a:sym typeface="Calibri"/>
              </a:defRPr>
            </a:lvl3pPr>
            <a:lvl4pPr marL="0" lvl="3" indent="0" algn="r">
              <a:spcBef>
                <a:spcPts val="0"/>
              </a:spcBef>
              <a:buNone/>
              <a:defRPr sz="1000" b="0" i="0" u="none" strike="noStrike" cap="none">
                <a:solidFill>
                  <a:srgbClr val="888888"/>
                </a:solidFill>
                <a:latin typeface="Calibri"/>
                <a:ea typeface="Calibri"/>
                <a:cs typeface="Calibri"/>
                <a:sym typeface="Calibri"/>
              </a:defRPr>
            </a:lvl4pPr>
            <a:lvl5pPr marL="0" lvl="4" indent="0" algn="r">
              <a:spcBef>
                <a:spcPts val="0"/>
              </a:spcBef>
              <a:buNone/>
              <a:defRPr sz="1000" b="0" i="0" u="none" strike="noStrike" cap="none">
                <a:solidFill>
                  <a:srgbClr val="888888"/>
                </a:solidFill>
                <a:latin typeface="Calibri"/>
                <a:ea typeface="Calibri"/>
                <a:cs typeface="Calibri"/>
                <a:sym typeface="Calibri"/>
              </a:defRPr>
            </a:lvl5pPr>
            <a:lvl6pPr marL="0" lvl="5" indent="0" algn="r">
              <a:spcBef>
                <a:spcPts val="0"/>
              </a:spcBef>
              <a:buNone/>
              <a:defRPr sz="1000" b="0" i="0" u="none" strike="noStrike" cap="none">
                <a:solidFill>
                  <a:srgbClr val="888888"/>
                </a:solidFill>
                <a:latin typeface="Calibri"/>
                <a:ea typeface="Calibri"/>
                <a:cs typeface="Calibri"/>
                <a:sym typeface="Calibri"/>
              </a:defRPr>
            </a:lvl6pPr>
            <a:lvl7pPr marL="0" lvl="6" indent="0" algn="r">
              <a:spcBef>
                <a:spcPts val="0"/>
              </a:spcBef>
              <a:buNone/>
              <a:defRPr sz="1000" b="0" i="0" u="none" strike="noStrike" cap="none">
                <a:solidFill>
                  <a:srgbClr val="888888"/>
                </a:solidFill>
                <a:latin typeface="Calibri"/>
                <a:ea typeface="Calibri"/>
                <a:cs typeface="Calibri"/>
                <a:sym typeface="Calibri"/>
              </a:defRPr>
            </a:lvl7pPr>
            <a:lvl8pPr marL="0" lvl="7" indent="0" algn="r">
              <a:spcBef>
                <a:spcPts val="0"/>
              </a:spcBef>
              <a:buNone/>
              <a:defRPr sz="1000" b="0" i="0" u="none" strike="noStrike" cap="none">
                <a:solidFill>
                  <a:srgbClr val="888888"/>
                </a:solidFill>
                <a:latin typeface="Calibri"/>
                <a:ea typeface="Calibri"/>
                <a:cs typeface="Calibri"/>
                <a:sym typeface="Calibri"/>
              </a:defRPr>
            </a:lvl8pPr>
            <a:lvl9pPr marL="0" lvl="8" indent="0" algn="r">
              <a:spcBef>
                <a:spcPts val="0"/>
              </a:spcBef>
              <a:buNone/>
              <a:defRPr sz="10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14"/>
          <p:cNvSpPr txBox="1">
            <a:spLocks noGrp="1"/>
          </p:cNvSpPr>
          <p:nvPr>
            <p:ph type="ctrTitle"/>
          </p:nvPr>
        </p:nvSpPr>
        <p:spPr>
          <a:xfrm>
            <a:off x="4223140" y="1827666"/>
            <a:ext cx="4457003" cy="1253673"/>
          </a:xfrm>
          <a:prstGeom prst="rect">
            <a:avLst/>
          </a:prstGeom>
          <a:noFill/>
          <a:ln>
            <a:noFill/>
          </a:ln>
        </p:spPr>
        <p:txBody>
          <a:bodyPr spcFirstLastPara="1" wrap="square" lIns="74675" tIns="37325" rIns="74675" bIns="37325" anchor="t" anchorCtr="0">
            <a:noAutofit/>
          </a:bodyPr>
          <a:lstStyle>
            <a:lvl1pPr lvl="0" algn="r">
              <a:lnSpc>
                <a:spcPct val="100000"/>
              </a:lnSpc>
              <a:spcBef>
                <a:spcPts val="0"/>
              </a:spcBef>
              <a:spcAft>
                <a:spcPts val="0"/>
              </a:spcAft>
              <a:buClr>
                <a:schemeClr val="hlink"/>
              </a:buClr>
              <a:buSzPts val="4400"/>
              <a:buFont typeface="Gulimche"/>
              <a:buNone/>
              <a:defRPr sz="4400">
                <a:solidFill>
                  <a:srgbClr val="BCD57A"/>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2" name="Google Shape;62;p14"/>
          <p:cNvSpPr txBox="1">
            <a:spLocks noGrp="1"/>
          </p:cNvSpPr>
          <p:nvPr>
            <p:ph type="subTitle" idx="1"/>
          </p:nvPr>
        </p:nvSpPr>
        <p:spPr>
          <a:xfrm>
            <a:off x="5111766" y="3219678"/>
            <a:ext cx="3568378" cy="281788"/>
          </a:xfrm>
          <a:prstGeom prst="rect">
            <a:avLst/>
          </a:prstGeom>
          <a:noFill/>
          <a:ln>
            <a:noFill/>
          </a:ln>
        </p:spPr>
        <p:txBody>
          <a:bodyPr spcFirstLastPara="1" wrap="square" lIns="74675" tIns="37325" rIns="74675" bIns="37325" anchor="t" anchorCtr="0">
            <a:noAutofit/>
          </a:bodyPr>
          <a:lstStyle>
            <a:lvl1pPr lvl="0" algn="r">
              <a:lnSpc>
                <a:spcPct val="100000"/>
              </a:lnSpc>
              <a:spcBef>
                <a:spcPts val="0"/>
              </a:spcBef>
              <a:spcAft>
                <a:spcPts val="0"/>
              </a:spcAft>
              <a:buClr>
                <a:schemeClr val="hlink"/>
              </a:buClr>
              <a:buSzPts val="900"/>
              <a:buFont typeface="Gulimche"/>
              <a:buNone/>
              <a:defRPr sz="900">
                <a:solidFill>
                  <a:schemeClr val="lt1"/>
                </a:solidFill>
                <a:latin typeface="Calibri"/>
                <a:ea typeface="Calibri"/>
                <a:cs typeface="Calibri"/>
                <a:sym typeface="Calibri"/>
              </a:defRPr>
            </a:lvl1pPr>
            <a:lvl2pPr lvl="1" algn="ctr">
              <a:spcBef>
                <a:spcPts val="300"/>
              </a:spcBef>
              <a:spcAft>
                <a:spcPts val="0"/>
              </a:spcAft>
              <a:buClr>
                <a:srgbClr val="888888"/>
              </a:buClr>
              <a:buSzPts val="1500"/>
              <a:buNone/>
              <a:defRPr>
                <a:solidFill>
                  <a:srgbClr val="888888"/>
                </a:solidFill>
              </a:defRPr>
            </a:lvl2pPr>
            <a:lvl3pPr lvl="2" algn="ctr">
              <a:spcBef>
                <a:spcPts val="300"/>
              </a:spcBef>
              <a:spcAft>
                <a:spcPts val="0"/>
              </a:spcAft>
              <a:buClr>
                <a:srgbClr val="888888"/>
              </a:buClr>
              <a:buSzPts val="1500"/>
              <a:buNone/>
              <a:defRPr>
                <a:solidFill>
                  <a:srgbClr val="888888"/>
                </a:solidFill>
              </a:defRPr>
            </a:lvl3pPr>
            <a:lvl4pPr lvl="3" algn="ctr">
              <a:spcBef>
                <a:spcPts val="300"/>
              </a:spcBef>
              <a:spcAft>
                <a:spcPts val="0"/>
              </a:spcAft>
              <a:buClr>
                <a:srgbClr val="888888"/>
              </a:buClr>
              <a:buSzPts val="1500"/>
              <a:buNone/>
              <a:defRPr>
                <a:solidFill>
                  <a:srgbClr val="888888"/>
                </a:solidFill>
              </a:defRPr>
            </a:lvl4pPr>
            <a:lvl5pPr lvl="4" algn="ctr">
              <a:spcBef>
                <a:spcPts val="300"/>
              </a:spcBef>
              <a:spcAft>
                <a:spcPts val="0"/>
              </a:spcAft>
              <a:buClr>
                <a:srgbClr val="888888"/>
              </a:buClr>
              <a:buSzPts val="1500"/>
              <a:buNone/>
              <a:defRPr>
                <a:solidFill>
                  <a:srgbClr val="888888"/>
                </a:solidFill>
              </a:defRPr>
            </a:lvl5pPr>
            <a:lvl6pPr lvl="5" algn="ctr">
              <a:spcBef>
                <a:spcPts val="300"/>
              </a:spcBef>
              <a:spcAft>
                <a:spcPts val="0"/>
              </a:spcAft>
              <a:buClr>
                <a:srgbClr val="888888"/>
              </a:buClr>
              <a:buSzPts val="1700"/>
              <a:buNone/>
              <a:defRPr>
                <a:solidFill>
                  <a:srgbClr val="888888"/>
                </a:solidFill>
              </a:defRPr>
            </a:lvl6pPr>
            <a:lvl7pPr lvl="6" algn="ctr">
              <a:spcBef>
                <a:spcPts val="300"/>
              </a:spcBef>
              <a:spcAft>
                <a:spcPts val="0"/>
              </a:spcAft>
              <a:buClr>
                <a:srgbClr val="888888"/>
              </a:buClr>
              <a:buSzPts val="1700"/>
              <a:buNone/>
              <a:defRPr>
                <a:solidFill>
                  <a:srgbClr val="888888"/>
                </a:solidFill>
              </a:defRPr>
            </a:lvl7pPr>
            <a:lvl8pPr lvl="7" algn="ctr">
              <a:spcBef>
                <a:spcPts val="300"/>
              </a:spcBef>
              <a:spcAft>
                <a:spcPts val="0"/>
              </a:spcAft>
              <a:buClr>
                <a:srgbClr val="888888"/>
              </a:buClr>
              <a:buSzPts val="1700"/>
              <a:buNone/>
              <a:defRPr>
                <a:solidFill>
                  <a:srgbClr val="888888"/>
                </a:solidFill>
              </a:defRPr>
            </a:lvl8pPr>
            <a:lvl9pPr lvl="8" algn="ctr">
              <a:spcBef>
                <a:spcPts val="300"/>
              </a:spcBef>
              <a:spcAft>
                <a:spcPts val="0"/>
              </a:spcAft>
              <a:buClr>
                <a:srgbClr val="888888"/>
              </a:buClr>
              <a:buSzPts val="1700"/>
              <a:buNone/>
              <a:defRPr>
                <a:solidFill>
                  <a:srgbClr val="888888"/>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빈 화면" type="blank">
  <p:cSld name="BLANK">
    <p:bg>
      <p:bgPr>
        <a:solidFill>
          <a:schemeClr val="lt1"/>
        </a:solidFill>
        <a:effectLst/>
      </p:bgPr>
    </p:bg>
    <p:spTree>
      <p:nvGrpSpPr>
        <p:cNvPr id="1" name="Shape 63"/>
        <p:cNvGrpSpPr/>
        <p:nvPr/>
      </p:nvGrpSpPr>
      <p:grpSpPr>
        <a:xfrm>
          <a:off x="0" y="0"/>
          <a:ext cx="0" cy="0"/>
          <a:chOff x="0" y="0"/>
          <a:chExt cx="0" cy="0"/>
        </a:xfrm>
      </p:grpSpPr>
      <p:pic>
        <p:nvPicPr>
          <p:cNvPr id="64" name="Google Shape;64;p15"/>
          <p:cNvPicPr preferRelativeResize="0"/>
          <p:nvPr/>
        </p:nvPicPr>
        <p:blipFill rotWithShape="1">
          <a:blip r:embed="rId2">
            <a:alphaModFix/>
          </a:blip>
          <a:srcRect/>
          <a:stretch/>
        </p:blipFill>
        <p:spPr>
          <a:xfrm>
            <a:off x="0" y="930"/>
            <a:ext cx="9140711" cy="5141649"/>
          </a:xfrm>
          <a:prstGeom prst="rect">
            <a:avLst/>
          </a:prstGeom>
          <a:noFill/>
          <a:ln>
            <a:noFill/>
          </a:ln>
        </p:spPr>
      </p:pic>
      <p:sp>
        <p:nvSpPr>
          <p:cNvPr id="65" name="Google Shape;65;p15"/>
          <p:cNvSpPr txBox="1">
            <a:spLocks noGrp="1"/>
          </p:cNvSpPr>
          <p:nvPr>
            <p:ph type="dt" idx="10"/>
          </p:nvPr>
        </p:nvSpPr>
        <p:spPr>
          <a:xfrm>
            <a:off x="457201" y="4822058"/>
            <a:ext cx="2133603" cy="219060"/>
          </a:xfrm>
          <a:prstGeom prst="rect">
            <a:avLst/>
          </a:prstGeom>
          <a:noFill/>
          <a:ln>
            <a:noFill/>
          </a:ln>
        </p:spPr>
        <p:txBody>
          <a:bodyPr spcFirstLastPara="1" wrap="square" lIns="74675" tIns="37325" rIns="74675" bIns="3732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124204" y="4822058"/>
            <a:ext cx="2895603" cy="219060"/>
          </a:xfrm>
          <a:prstGeom prst="rect">
            <a:avLst/>
          </a:prstGeom>
          <a:noFill/>
          <a:ln>
            <a:noFill/>
          </a:ln>
        </p:spPr>
        <p:txBody>
          <a:bodyPr spcFirstLastPara="1" wrap="square" lIns="74675" tIns="37325" rIns="74675" bIns="3732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553207" y="4822058"/>
            <a:ext cx="2133603" cy="219060"/>
          </a:xfrm>
          <a:prstGeom prst="rect">
            <a:avLst/>
          </a:prstGeom>
          <a:noFill/>
          <a:ln>
            <a:noFill/>
          </a:ln>
        </p:spPr>
        <p:txBody>
          <a:bodyPr spcFirstLastPara="1" wrap="square" lIns="74675" tIns="37325" rIns="74675" bIns="373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구역 머리글">
  <p:cSld name="구역 머리글">
    <p:bg>
      <p:bgPr>
        <a:solidFill>
          <a:schemeClr val="lt1"/>
        </a:solidFill>
        <a:effectLst/>
      </p:bgPr>
    </p:bg>
    <p:spTree>
      <p:nvGrpSpPr>
        <p:cNvPr id="1" name="Shape 68"/>
        <p:cNvGrpSpPr/>
        <p:nvPr/>
      </p:nvGrpSpPr>
      <p:grpSpPr>
        <a:xfrm>
          <a:off x="0" y="0"/>
          <a:ext cx="0" cy="0"/>
          <a:chOff x="0" y="0"/>
          <a:chExt cx="0" cy="0"/>
        </a:xfrm>
      </p:grpSpPr>
      <p:pic>
        <p:nvPicPr>
          <p:cNvPr id="69" name="Google Shape;69;p16"/>
          <p:cNvPicPr preferRelativeResize="0"/>
          <p:nvPr/>
        </p:nvPicPr>
        <p:blipFill rotWithShape="1">
          <a:blip r:embed="rId2">
            <a:alphaModFix/>
          </a:blip>
          <a:srcRect/>
          <a:stretch/>
        </p:blipFill>
        <p:spPr>
          <a:xfrm>
            <a:off x="0" y="930"/>
            <a:ext cx="9140711" cy="5141649"/>
          </a:xfrm>
          <a:prstGeom prst="rect">
            <a:avLst/>
          </a:prstGeom>
          <a:noFill/>
          <a:ln>
            <a:noFill/>
          </a:ln>
        </p:spPr>
      </p:pic>
      <p:sp>
        <p:nvSpPr>
          <p:cNvPr id="70" name="Google Shape;70;p16"/>
          <p:cNvSpPr txBox="1">
            <a:spLocks noGrp="1"/>
          </p:cNvSpPr>
          <p:nvPr>
            <p:ph type="dt" idx="10"/>
          </p:nvPr>
        </p:nvSpPr>
        <p:spPr>
          <a:xfrm>
            <a:off x="457201" y="4822058"/>
            <a:ext cx="2133603" cy="219060"/>
          </a:xfrm>
          <a:prstGeom prst="rect">
            <a:avLst/>
          </a:prstGeom>
          <a:noFill/>
          <a:ln>
            <a:noFill/>
          </a:ln>
        </p:spPr>
        <p:txBody>
          <a:bodyPr spcFirstLastPara="1" wrap="square" lIns="74675" tIns="37325" rIns="74675" bIns="3732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1" name="Google Shape;71;p16"/>
          <p:cNvSpPr txBox="1">
            <a:spLocks noGrp="1"/>
          </p:cNvSpPr>
          <p:nvPr>
            <p:ph type="ftr" idx="11"/>
          </p:nvPr>
        </p:nvSpPr>
        <p:spPr>
          <a:xfrm>
            <a:off x="3124204" y="4822058"/>
            <a:ext cx="2895603" cy="219060"/>
          </a:xfrm>
          <a:prstGeom prst="rect">
            <a:avLst/>
          </a:prstGeom>
          <a:noFill/>
          <a:ln>
            <a:noFill/>
          </a:ln>
        </p:spPr>
        <p:txBody>
          <a:bodyPr spcFirstLastPara="1" wrap="square" lIns="74675" tIns="37325" rIns="74675" bIns="3732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sldNum" idx="12"/>
          </p:nvPr>
        </p:nvSpPr>
        <p:spPr>
          <a:xfrm>
            <a:off x="6553207" y="4822058"/>
            <a:ext cx="2133603" cy="219060"/>
          </a:xfrm>
          <a:prstGeom prst="rect">
            <a:avLst/>
          </a:prstGeom>
          <a:noFill/>
          <a:ln>
            <a:noFill/>
          </a:ln>
        </p:spPr>
        <p:txBody>
          <a:bodyPr spcFirstLastPara="1" wrap="square" lIns="74675" tIns="37325" rIns="74675" bIns="373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사용자 지정 레이아웃">
  <p:cSld name="사용자 지정 레이아웃">
    <p:bg>
      <p:bgPr>
        <a:solidFill>
          <a:schemeClr val="lt1"/>
        </a:solidFill>
        <a:effectLst/>
      </p:bgPr>
    </p:bg>
    <p:spTree>
      <p:nvGrpSpPr>
        <p:cNvPr id="1" name="Shape 73"/>
        <p:cNvGrpSpPr/>
        <p:nvPr/>
      </p:nvGrpSpPr>
      <p:grpSpPr>
        <a:xfrm>
          <a:off x="0" y="0"/>
          <a:ext cx="0" cy="0"/>
          <a:chOff x="0" y="0"/>
          <a:chExt cx="0" cy="0"/>
        </a:xfrm>
      </p:grpSpPr>
      <p:pic>
        <p:nvPicPr>
          <p:cNvPr id="74" name="Google Shape;74;p17"/>
          <p:cNvPicPr preferRelativeResize="0"/>
          <p:nvPr/>
        </p:nvPicPr>
        <p:blipFill rotWithShape="1">
          <a:blip r:embed="rId2">
            <a:alphaModFix/>
          </a:blip>
          <a:srcRect/>
          <a:stretch/>
        </p:blipFill>
        <p:spPr>
          <a:xfrm>
            <a:off x="0" y="930"/>
            <a:ext cx="9140711" cy="5141649"/>
          </a:xfrm>
          <a:prstGeom prst="rect">
            <a:avLst/>
          </a:prstGeom>
          <a:noFill/>
          <a:ln>
            <a:noFill/>
          </a:ln>
        </p:spPr>
      </p:pic>
      <p:sp>
        <p:nvSpPr>
          <p:cNvPr id="75" name="Google Shape;75;p17"/>
          <p:cNvSpPr txBox="1">
            <a:spLocks noGrp="1"/>
          </p:cNvSpPr>
          <p:nvPr>
            <p:ph type="body" idx="1"/>
          </p:nvPr>
        </p:nvSpPr>
        <p:spPr>
          <a:xfrm>
            <a:off x="457201" y="1113928"/>
            <a:ext cx="8229609" cy="3617570"/>
          </a:xfrm>
          <a:prstGeom prst="rect">
            <a:avLst/>
          </a:prstGeom>
          <a:noFill/>
          <a:ln>
            <a:noFill/>
          </a:ln>
        </p:spPr>
        <p:txBody>
          <a:bodyPr spcFirstLastPara="1" wrap="square" lIns="74675" tIns="37325" rIns="74675" bIns="37325" anchor="t" anchorCtr="0">
            <a:normAutofit/>
          </a:bodyPr>
          <a:lstStyle>
            <a:lvl1pPr marL="457200" lvl="0" indent="-228600" algn="l">
              <a:spcBef>
                <a:spcPts val="300"/>
              </a:spcBef>
              <a:spcAft>
                <a:spcPts val="0"/>
              </a:spcAft>
              <a:buClr>
                <a:srgbClr val="3F3F3F"/>
              </a:buClr>
              <a:buSzPts val="1500"/>
              <a:buNone/>
              <a:defRPr sz="1500" i="1">
                <a:solidFill>
                  <a:srgbClr val="3F3F3F"/>
                </a:solidFill>
                <a:latin typeface="Calibri"/>
                <a:ea typeface="Calibri"/>
                <a:cs typeface="Calibri"/>
                <a:sym typeface="Calibri"/>
              </a:defRPr>
            </a:lvl1pPr>
            <a:lvl2pPr marL="914400" lvl="1" indent="-228600" algn="l">
              <a:spcBef>
                <a:spcPts val="400"/>
              </a:spcBef>
              <a:spcAft>
                <a:spcPts val="0"/>
              </a:spcAft>
              <a:buClr>
                <a:srgbClr val="3F3F3F"/>
              </a:buClr>
              <a:buSzPts val="1900"/>
              <a:buNone/>
              <a:defRPr sz="1900">
                <a:solidFill>
                  <a:srgbClr val="3F3F3F"/>
                </a:solidFill>
                <a:latin typeface="Noto Sans"/>
                <a:ea typeface="Noto Sans"/>
                <a:cs typeface="Noto Sans"/>
                <a:sym typeface="Noto Sans"/>
              </a:defRPr>
            </a:lvl2pPr>
            <a:lvl3pPr marL="1371600" lvl="2" indent="-228600" algn="l">
              <a:spcBef>
                <a:spcPts val="400"/>
              </a:spcBef>
              <a:spcAft>
                <a:spcPts val="0"/>
              </a:spcAft>
              <a:buClr>
                <a:srgbClr val="3F3F3F"/>
              </a:buClr>
              <a:buSzPts val="1900"/>
              <a:buNone/>
              <a:defRPr sz="1900">
                <a:solidFill>
                  <a:srgbClr val="3F3F3F"/>
                </a:solidFill>
                <a:latin typeface="Noto Sans"/>
                <a:ea typeface="Noto Sans"/>
                <a:cs typeface="Noto Sans"/>
                <a:sym typeface="Noto Sans"/>
              </a:defRPr>
            </a:lvl3pPr>
            <a:lvl4pPr marL="1828800" lvl="3" indent="-228600" algn="l">
              <a:spcBef>
                <a:spcPts val="400"/>
              </a:spcBef>
              <a:spcAft>
                <a:spcPts val="0"/>
              </a:spcAft>
              <a:buClr>
                <a:srgbClr val="3F3F3F"/>
              </a:buClr>
              <a:buSzPts val="1900"/>
              <a:buNone/>
              <a:defRPr sz="1900">
                <a:solidFill>
                  <a:srgbClr val="3F3F3F"/>
                </a:solidFill>
                <a:latin typeface="Noto Sans"/>
                <a:ea typeface="Noto Sans"/>
                <a:cs typeface="Noto Sans"/>
                <a:sym typeface="Noto Sans"/>
              </a:defRPr>
            </a:lvl4pPr>
            <a:lvl5pPr marL="2286000" lvl="4" indent="-228600" algn="l">
              <a:spcBef>
                <a:spcPts val="400"/>
              </a:spcBef>
              <a:spcAft>
                <a:spcPts val="0"/>
              </a:spcAft>
              <a:buClr>
                <a:srgbClr val="3F3F3F"/>
              </a:buClr>
              <a:buSzPts val="1900"/>
              <a:buNone/>
              <a:defRPr sz="1900">
                <a:solidFill>
                  <a:srgbClr val="3F3F3F"/>
                </a:solidFill>
                <a:latin typeface="Noto Sans"/>
                <a:ea typeface="Noto Sans"/>
                <a:cs typeface="Noto Sans"/>
                <a:sym typeface="Noto Sans"/>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76" name="Google Shape;76;p17"/>
          <p:cNvSpPr txBox="1">
            <a:spLocks noGrp="1"/>
          </p:cNvSpPr>
          <p:nvPr>
            <p:ph type="title"/>
          </p:nvPr>
        </p:nvSpPr>
        <p:spPr>
          <a:xfrm>
            <a:off x="457200" y="196036"/>
            <a:ext cx="8229610" cy="598927"/>
          </a:xfrm>
          <a:prstGeom prst="rect">
            <a:avLst/>
          </a:prstGeom>
          <a:noFill/>
          <a:ln>
            <a:noFill/>
          </a:ln>
        </p:spPr>
        <p:txBody>
          <a:bodyPr spcFirstLastPara="1" wrap="square" lIns="74675" tIns="37325" rIns="74675" bIns="37325" anchor="ctr" anchorCtr="0">
            <a:normAutofit/>
          </a:bodyPr>
          <a:lstStyle>
            <a:lvl1pPr lvl="0" algn="l">
              <a:spcBef>
                <a:spcPts val="0"/>
              </a:spcBef>
              <a:spcAft>
                <a:spcPts val="0"/>
              </a:spcAft>
              <a:buClr>
                <a:srgbClr val="003626"/>
              </a:buClr>
              <a:buSzPts val="3000"/>
              <a:buFont typeface="Calibri"/>
              <a:buNone/>
              <a:defRPr sz="3000" b="1">
                <a:solidFill>
                  <a:srgbClr val="003626"/>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7" name="Google Shape;77;p17"/>
          <p:cNvSpPr txBox="1">
            <a:spLocks noGrp="1"/>
          </p:cNvSpPr>
          <p:nvPr>
            <p:ph type="dt" idx="10"/>
          </p:nvPr>
        </p:nvSpPr>
        <p:spPr>
          <a:xfrm>
            <a:off x="457201" y="4875637"/>
            <a:ext cx="2133603" cy="165481"/>
          </a:xfrm>
          <a:prstGeom prst="rect">
            <a:avLst/>
          </a:prstGeom>
          <a:noFill/>
          <a:ln>
            <a:noFill/>
          </a:ln>
        </p:spPr>
        <p:txBody>
          <a:bodyPr spcFirstLastPara="1" wrap="square" lIns="74675" tIns="37325" rIns="74675" bIns="37325" anchor="ctr" anchorCtr="0">
            <a:noAutofit/>
          </a:bodyPr>
          <a:lstStyle>
            <a:lvl1pPr lvl="0" algn="l">
              <a:spcBef>
                <a:spcPts val="0"/>
              </a:spcBef>
              <a:spcAft>
                <a:spcPts val="0"/>
              </a:spcAft>
              <a:buSzPts val="1100"/>
              <a:buNone/>
              <a:defRPr>
                <a:latin typeface="Calibri"/>
                <a:ea typeface="Calibri"/>
                <a:cs typeface="Calibri"/>
                <a:sym typeface="Calibri"/>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8" name="Google Shape;78;p17"/>
          <p:cNvSpPr txBox="1">
            <a:spLocks noGrp="1"/>
          </p:cNvSpPr>
          <p:nvPr>
            <p:ph type="ftr" idx="11"/>
          </p:nvPr>
        </p:nvSpPr>
        <p:spPr>
          <a:xfrm>
            <a:off x="3124204" y="4875637"/>
            <a:ext cx="2895603" cy="165481"/>
          </a:xfrm>
          <a:prstGeom prst="rect">
            <a:avLst/>
          </a:prstGeom>
          <a:noFill/>
          <a:ln>
            <a:noFill/>
          </a:ln>
        </p:spPr>
        <p:txBody>
          <a:bodyPr spcFirstLastPara="1" wrap="square" lIns="74675" tIns="37325" rIns="74675" bIns="37325" anchor="ctr" anchorCtr="0">
            <a:noAutofit/>
          </a:bodyPr>
          <a:lstStyle>
            <a:lvl1pPr lvl="0" algn="ctr">
              <a:spcBef>
                <a:spcPts val="0"/>
              </a:spcBef>
              <a:spcAft>
                <a:spcPts val="0"/>
              </a:spcAft>
              <a:buSzPts val="1100"/>
              <a:buNone/>
              <a:defRPr>
                <a:latin typeface="Calibri"/>
                <a:ea typeface="Calibri"/>
                <a:cs typeface="Calibri"/>
                <a:sym typeface="Calibri"/>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sldNum" idx="12"/>
          </p:nvPr>
        </p:nvSpPr>
        <p:spPr>
          <a:xfrm>
            <a:off x="6553207" y="4875637"/>
            <a:ext cx="2133603" cy="165481"/>
          </a:xfrm>
          <a:prstGeom prst="rect">
            <a:avLst/>
          </a:prstGeom>
          <a:noFill/>
          <a:ln>
            <a:noFill/>
          </a:ln>
        </p:spPr>
        <p:txBody>
          <a:bodyPr spcFirstLastPara="1" wrap="square" lIns="74675" tIns="37325" rIns="74675" bIns="37325" anchor="ctr" anchorCtr="0">
            <a:noAutofit/>
          </a:bodyPr>
          <a:lstStyle>
            <a:lvl1pPr marL="0" lvl="0" indent="0" algn="r">
              <a:spcBef>
                <a:spcPts val="0"/>
              </a:spcBef>
              <a:buNone/>
              <a:defRPr sz="1000">
                <a:solidFill>
                  <a:srgbClr val="888888"/>
                </a:solidFill>
                <a:latin typeface="Calibri"/>
                <a:ea typeface="Calibri"/>
                <a:cs typeface="Calibri"/>
                <a:sym typeface="Calibri"/>
              </a:defRPr>
            </a:lvl1pPr>
            <a:lvl2pPr marL="0" lvl="1" indent="0" algn="r">
              <a:spcBef>
                <a:spcPts val="0"/>
              </a:spcBef>
              <a:buNone/>
              <a:defRPr sz="1000">
                <a:solidFill>
                  <a:srgbClr val="888888"/>
                </a:solidFill>
                <a:latin typeface="Calibri"/>
                <a:ea typeface="Calibri"/>
                <a:cs typeface="Calibri"/>
                <a:sym typeface="Calibri"/>
              </a:defRPr>
            </a:lvl2pPr>
            <a:lvl3pPr marL="0" lvl="2" indent="0" algn="r">
              <a:spcBef>
                <a:spcPts val="0"/>
              </a:spcBef>
              <a:buNone/>
              <a:defRPr sz="1000">
                <a:solidFill>
                  <a:srgbClr val="888888"/>
                </a:solidFill>
                <a:latin typeface="Calibri"/>
                <a:ea typeface="Calibri"/>
                <a:cs typeface="Calibri"/>
                <a:sym typeface="Calibri"/>
              </a:defRPr>
            </a:lvl3pPr>
            <a:lvl4pPr marL="0" lvl="3" indent="0" algn="r">
              <a:spcBef>
                <a:spcPts val="0"/>
              </a:spcBef>
              <a:buNone/>
              <a:defRPr sz="1000">
                <a:solidFill>
                  <a:srgbClr val="888888"/>
                </a:solidFill>
                <a:latin typeface="Calibri"/>
                <a:ea typeface="Calibri"/>
                <a:cs typeface="Calibri"/>
                <a:sym typeface="Calibri"/>
              </a:defRPr>
            </a:lvl4pPr>
            <a:lvl5pPr marL="0" lvl="4" indent="0" algn="r">
              <a:spcBef>
                <a:spcPts val="0"/>
              </a:spcBef>
              <a:buNone/>
              <a:defRPr sz="1000">
                <a:solidFill>
                  <a:srgbClr val="888888"/>
                </a:solidFill>
                <a:latin typeface="Calibri"/>
                <a:ea typeface="Calibri"/>
                <a:cs typeface="Calibri"/>
                <a:sym typeface="Calibri"/>
              </a:defRPr>
            </a:lvl5pPr>
            <a:lvl6pPr marL="0" lvl="5" indent="0" algn="r">
              <a:spcBef>
                <a:spcPts val="0"/>
              </a:spcBef>
              <a:buNone/>
              <a:defRPr sz="1000">
                <a:solidFill>
                  <a:srgbClr val="888888"/>
                </a:solidFill>
                <a:latin typeface="Calibri"/>
                <a:ea typeface="Calibri"/>
                <a:cs typeface="Calibri"/>
                <a:sym typeface="Calibri"/>
              </a:defRPr>
            </a:lvl6pPr>
            <a:lvl7pPr marL="0" lvl="6" indent="0" algn="r">
              <a:spcBef>
                <a:spcPts val="0"/>
              </a:spcBef>
              <a:buNone/>
              <a:defRPr sz="1000">
                <a:solidFill>
                  <a:srgbClr val="888888"/>
                </a:solidFill>
                <a:latin typeface="Calibri"/>
                <a:ea typeface="Calibri"/>
                <a:cs typeface="Calibri"/>
                <a:sym typeface="Calibri"/>
              </a:defRPr>
            </a:lvl7pPr>
            <a:lvl8pPr marL="0" lvl="7" indent="0" algn="r">
              <a:spcBef>
                <a:spcPts val="0"/>
              </a:spcBef>
              <a:buNone/>
              <a:defRPr sz="1000">
                <a:solidFill>
                  <a:srgbClr val="888888"/>
                </a:solidFill>
                <a:latin typeface="Calibri"/>
                <a:ea typeface="Calibri"/>
                <a:cs typeface="Calibri"/>
                <a:sym typeface="Calibri"/>
              </a:defRPr>
            </a:lvl8pPr>
            <a:lvl9pPr marL="0" lvl="8" indent="0" algn="r">
              <a:spcBef>
                <a:spcPts val="0"/>
              </a:spcBef>
              <a:buNone/>
              <a:defRPr sz="10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제목 및 내용">
  <p:cSld name="제목 및 내용">
    <p:bg>
      <p:bgPr>
        <a:solidFill>
          <a:schemeClr val="lt1"/>
        </a:solidFill>
        <a:effectLst/>
      </p:bgPr>
    </p:bg>
    <p:spTree>
      <p:nvGrpSpPr>
        <p:cNvPr id="1" name="Shape 80"/>
        <p:cNvGrpSpPr/>
        <p:nvPr/>
      </p:nvGrpSpPr>
      <p:grpSpPr>
        <a:xfrm>
          <a:off x="0" y="0"/>
          <a:ext cx="0" cy="0"/>
          <a:chOff x="0" y="0"/>
          <a:chExt cx="0" cy="0"/>
        </a:xfrm>
      </p:grpSpPr>
      <p:pic>
        <p:nvPicPr>
          <p:cNvPr id="81" name="Google Shape;81;p18"/>
          <p:cNvPicPr preferRelativeResize="0"/>
          <p:nvPr/>
        </p:nvPicPr>
        <p:blipFill rotWithShape="1">
          <a:blip r:embed="rId2">
            <a:alphaModFix/>
          </a:blip>
          <a:srcRect/>
          <a:stretch/>
        </p:blipFill>
        <p:spPr>
          <a:xfrm>
            <a:off x="0" y="930"/>
            <a:ext cx="9140711" cy="5141649"/>
          </a:xfrm>
          <a:prstGeom prst="rect">
            <a:avLst/>
          </a:prstGeom>
          <a:noFill/>
          <a:ln>
            <a:noFill/>
          </a:ln>
        </p:spPr>
      </p:pic>
      <p:sp>
        <p:nvSpPr>
          <p:cNvPr id="82" name="Google Shape;82;p18"/>
          <p:cNvSpPr txBox="1">
            <a:spLocks noGrp="1"/>
          </p:cNvSpPr>
          <p:nvPr>
            <p:ph type="dt" idx="10"/>
          </p:nvPr>
        </p:nvSpPr>
        <p:spPr>
          <a:xfrm>
            <a:off x="457201" y="4875637"/>
            <a:ext cx="2133603" cy="165481"/>
          </a:xfrm>
          <a:prstGeom prst="rect">
            <a:avLst/>
          </a:prstGeom>
          <a:noFill/>
          <a:ln>
            <a:noFill/>
          </a:ln>
        </p:spPr>
        <p:txBody>
          <a:bodyPr spcFirstLastPara="1" wrap="square" lIns="74675" tIns="37325" rIns="74675" bIns="37325" anchor="ctr" anchorCtr="0">
            <a:noAutofit/>
          </a:bodyPr>
          <a:lstStyle>
            <a:lvl1pPr lvl="0" algn="l">
              <a:spcBef>
                <a:spcPts val="0"/>
              </a:spcBef>
              <a:spcAft>
                <a:spcPts val="0"/>
              </a:spcAft>
              <a:buSzPts val="1100"/>
              <a:buNone/>
              <a:defRPr>
                <a:latin typeface="Calibri"/>
                <a:ea typeface="Calibri"/>
                <a:cs typeface="Calibri"/>
                <a:sym typeface="Calibri"/>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3" name="Google Shape;83;p18"/>
          <p:cNvSpPr txBox="1">
            <a:spLocks noGrp="1"/>
          </p:cNvSpPr>
          <p:nvPr>
            <p:ph type="ftr" idx="11"/>
          </p:nvPr>
        </p:nvSpPr>
        <p:spPr>
          <a:xfrm>
            <a:off x="3124204" y="4875637"/>
            <a:ext cx="2895603" cy="165481"/>
          </a:xfrm>
          <a:prstGeom prst="rect">
            <a:avLst/>
          </a:prstGeom>
          <a:noFill/>
          <a:ln>
            <a:noFill/>
          </a:ln>
        </p:spPr>
        <p:txBody>
          <a:bodyPr spcFirstLastPara="1" wrap="square" lIns="74675" tIns="37325" rIns="74675" bIns="37325" anchor="ctr" anchorCtr="0">
            <a:noAutofit/>
          </a:bodyPr>
          <a:lstStyle>
            <a:lvl1pPr lvl="0" algn="ctr">
              <a:spcBef>
                <a:spcPts val="0"/>
              </a:spcBef>
              <a:spcAft>
                <a:spcPts val="0"/>
              </a:spcAft>
              <a:buSzPts val="1100"/>
              <a:buNone/>
              <a:defRPr>
                <a:latin typeface="Calibri"/>
                <a:ea typeface="Calibri"/>
                <a:cs typeface="Calibri"/>
                <a:sym typeface="Calibri"/>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4" name="Google Shape;84;p18"/>
          <p:cNvSpPr txBox="1">
            <a:spLocks noGrp="1"/>
          </p:cNvSpPr>
          <p:nvPr>
            <p:ph type="sldNum" idx="12"/>
          </p:nvPr>
        </p:nvSpPr>
        <p:spPr>
          <a:xfrm>
            <a:off x="6553207" y="4875637"/>
            <a:ext cx="2133603" cy="165481"/>
          </a:xfrm>
          <a:prstGeom prst="rect">
            <a:avLst/>
          </a:prstGeom>
          <a:noFill/>
          <a:ln>
            <a:noFill/>
          </a:ln>
        </p:spPr>
        <p:txBody>
          <a:bodyPr spcFirstLastPara="1" wrap="square" lIns="74675" tIns="37325" rIns="74675" bIns="37325" anchor="ctr" anchorCtr="0">
            <a:noAutofit/>
          </a:bodyPr>
          <a:lstStyle>
            <a:lvl1pPr marL="0" lvl="0" indent="0" algn="r">
              <a:spcBef>
                <a:spcPts val="0"/>
              </a:spcBef>
              <a:buNone/>
              <a:defRPr sz="1000">
                <a:solidFill>
                  <a:srgbClr val="888888"/>
                </a:solidFill>
                <a:latin typeface="Calibri"/>
                <a:ea typeface="Calibri"/>
                <a:cs typeface="Calibri"/>
                <a:sym typeface="Calibri"/>
              </a:defRPr>
            </a:lvl1pPr>
            <a:lvl2pPr marL="0" lvl="1" indent="0" algn="r">
              <a:spcBef>
                <a:spcPts val="0"/>
              </a:spcBef>
              <a:buNone/>
              <a:defRPr sz="1000">
                <a:solidFill>
                  <a:srgbClr val="888888"/>
                </a:solidFill>
                <a:latin typeface="Calibri"/>
                <a:ea typeface="Calibri"/>
                <a:cs typeface="Calibri"/>
                <a:sym typeface="Calibri"/>
              </a:defRPr>
            </a:lvl2pPr>
            <a:lvl3pPr marL="0" lvl="2" indent="0" algn="r">
              <a:spcBef>
                <a:spcPts val="0"/>
              </a:spcBef>
              <a:buNone/>
              <a:defRPr sz="1000">
                <a:solidFill>
                  <a:srgbClr val="888888"/>
                </a:solidFill>
                <a:latin typeface="Calibri"/>
                <a:ea typeface="Calibri"/>
                <a:cs typeface="Calibri"/>
                <a:sym typeface="Calibri"/>
              </a:defRPr>
            </a:lvl3pPr>
            <a:lvl4pPr marL="0" lvl="3" indent="0" algn="r">
              <a:spcBef>
                <a:spcPts val="0"/>
              </a:spcBef>
              <a:buNone/>
              <a:defRPr sz="1000">
                <a:solidFill>
                  <a:srgbClr val="888888"/>
                </a:solidFill>
                <a:latin typeface="Calibri"/>
                <a:ea typeface="Calibri"/>
                <a:cs typeface="Calibri"/>
                <a:sym typeface="Calibri"/>
              </a:defRPr>
            </a:lvl4pPr>
            <a:lvl5pPr marL="0" lvl="4" indent="0" algn="r">
              <a:spcBef>
                <a:spcPts val="0"/>
              </a:spcBef>
              <a:buNone/>
              <a:defRPr sz="1000">
                <a:solidFill>
                  <a:srgbClr val="888888"/>
                </a:solidFill>
                <a:latin typeface="Calibri"/>
                <a:ea typeface="Calibri"/>
                <a:cs typeface="Calibri"/>
                <a:sym typeface="Calibri"/>
              </a:defRPr>
            </a:lvl5pPr>
            <a:lvl6pPr marL="0" lvl="5" indent="0" algn="r">
              <a:spcBef>
                <a:spcPts val="0"/>
              </a:spcBef>
              <a:buNone/>
              <a:defRPr sz="1000">
                <a:solidFill>
                  <a:srgbClr val="888888"/>
                </a:solidFill>
                <a:latin typeface="Calibri"/>
                <a:ea typeface="Calibri"/>
                <a:cs typeface="Calibri"/>
                <a:sym typeface="Calibri"/>
              </a:defRPr>
            </a:lvl6pPr>
            <a:lvl7pPr marL="0" lvl="6" indent="0" algn="r">
              <a:spcBef>
                <a:spcPts val="0"/>
              </a:spcBef>
              <a:buNone/>
              <a:defRPr sz="1000">
                <a:solidFill>
                  <a:srgbClr val="888888"/>
                </a:solidFill>
                <a:latin typeface="Calibri"/>
                <a:ea typeface="Calibri"/>
                <a:cs typeface="Calibri"/>
                <a:sym typeface="Calibri"/>
              </a:defRPr>
            </a:lvl7pPr>
            <a:lvl8pPr marL="0" lvl="7" indent="0" algn="r">
              <a:spcBef>
                <a:spcPts val="0"/>
              </a:spcBef>
              <a:buNone/>
              <a:defRPr sz="1000">
                <a:solidFill>
                  <a:srgbClr val="888888"/>
                </a:solidFill>
                <a:latin typeface="Calibri"/>
                <a:ea typeface="Calibri"/>
                <a:cs typeface="Calibri"/>
                <a:sym typeface="Calibri"/>
              </a:defRPr>
            </a:lvl8pPr>
            <a:lvl9pPr marL="0" lvl="8" indent="0" algn="r">
              <a:spcBef>
                <a:spcPts val="0"/>
              </a:spcBef>
              <a:buNone/>
              <a:defRPr sz="10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85" name="Google Shape;85;p18"/>
          <p:cNvSpPr txBox="1">
            <a:spLocks noGrp="1"/>
          </p:cNvSpPr>
          <p:nvPr>
            <p:ph type="title"/>
          </p:nvPr>
        </p:nvSpPr>
        <p:spPr>
          <a:xfrm>
            <a:off x="457201" y="196036"/>
            <a:ext cx="8229609" cy="598927"/>
          </a:xfrm>
          <a:prstGeom prst="rect">
            <a:avLst/>
          </a:prstGeom>
          <a:noFill/>
          <a:ln>
            <a:noFill/>
          </a:ln>
        </p:spPr>
        <p:txBody>
          <a:bodyPr spcFirstLastPara="1" wrap="square" lIns="74675" tIns="37325" rIns="74675" bIns="37325" anchor="ctr" anchorCtr="0">
            <a:normAutofit/>
          </a:bodyPr>
          <a:lstStyle>
            <a:lvl1pPr lvl="0" algn="l">
              <a:spcBef>
                <a:spcPts val="0"/>
              </a:spcBef>
              <a:spcAft>
                <a:spcPts val="0"/>
              </a:spcAft>
              <a:buClr>
                <a:srgbClr val="BCD57A"/>
              </a:buClr>
              <a:buSzPts val="3000"/>
              <a:buFont typeface="Calibri"/>
              <a:buNone/>
              <a:defRPr sz="3000" b="1">
                <a:solidFill>
                  <a:srgbClr val="BCD57A"/>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6" name="Google Shape;86;p18"/>
          <p:cNvSpPr txBox="1">
            <a:spLocks noGrp="1"/>
          </p:cNvSpPr>
          <p:nvPr>
            <p:ph type="body" idx="1"/>
          </p:nvPr>
        </p:nvSpPr>
        <p:spPr>
          <a:xfrm>
            <a:off x="457201" y="1113928"/>
            <a:ext cx="8229609" cy="3617570"/>
          </a:xfrm>
          <a:prstGeom prst="rect">
            <a:avLst/>
          </a:prstGeom>
          <a:noFill/>
          <a:ln>
            <a:noFill/>
          </a:ln>
        </p:spPr>
        <p:txBody>
          <a:bodyPr spcFirstLastPara="1" wrap="square" lIns="74675" tIns="37325" rIns="74675" bIns="37325" anchor="t" anchorCtr="0">
            <a:normAutofit/>
          </a:bodyPr>
          <a:lstStyle>
            <a:lvl1pPr marL="457200" lvl="0" indent="-228600" algn="l">
              <a:spcBef>
                <a:spcPts val="300"/>
              </a:spcBef>
              <a:spcAft>
                <a:spcPts val="0"/>
              </a:spcAft>
              <a:buClr>
                <a:schemeClr val="dk1"/>
              </a:buClr>
              <a:buSzPts val="1500"/>
              <a:buNone/>
              <a:defRPr sz="1500" i="1">
                <a:solidFill>
                  <a:schemeClr val="dk1"/>
                </a:solidFill>
                <a:latin typeface="Calibri"/>
                <a:ea typeface="Calibri"/>
                <a:cs typeface="Calibri"/>
                <a:sym typeface="Calibri"/>
              </a:defRPr>
            </a:lvl1pPr>
            <a:lvl2pPr marL="914400" lvl="1" indent="-228600" algn="l">
              <a:spcBef>
                <a:spcPts val="400"/>
              </a:spcBef>
              <a:spcAft>
                <a:spcPts val="0"/>
              </a:spcAft>
              <a:buClr>
                <a:srgbClr val="3F3F3F"/>
              </a:buClr>
              <a:buSzPts val="1900"/>
              <a:buNone/>
              <a:defRPr sz="1900">
                <a:solidFill>
                  <a:srgbClr val="3F3F3F"/>
                </a:solidFill>
                <a:latin typeface="Noto Sans"/>
                <a:ea typeface="Noto Sans"/>
                <a:cs typeface="Noto Sans"/>
                <a:sym typeface="Noto Sans"/>
              </a:defRPr>
            </a:lvl2pPr>
            <a:lvl3pPr marL="1371600" lvl="2" indent="-228600" algn="l">
              <a:spcBef>
                <a:spcPts val="400"/>
              </a:spcBef>
              <a:spcAft>
                <a:spcPts val="0"/>
              </a:spcAft>
              <a:buClr>
                <a:srgbClr val="3F3F3F"/>
              </a:buClr>
              <a:buSzPts val="1900"/>
              <a:buNone/>
              <a:defRPr sz="1900">
                <a:solidFill>
                  <a:srgbClr val="3F3F3F"/>
                </a:solidFill>
                <a:latin typeface="Noto Sans"/>
                <a:ea typeface="Noto Sans"/>
                <a:cs typeface="Noto Sans"/>
                <a:sym typeface="Noto Sans"/>
              </a:defRPr>
            </a:lvl3pPr>
            <a:lvl4pPr marL="1828800" lvl="3" indent="-228600" algn="l">
              <a:spcBef>
                <a:spcPts val="400"/>
              </a:spcBef>
              <a:spcAft>
                <a:spcPts val="0"/>
              </a:spcAft>
              <a:buClr>
                <a:srgbClr val="3F3F3F"/>
              </a:buClr>
              <a:buSzPts val="1900"/>
              <a:buNone/>
              <a:defRPr sz="1900">
                <a:solidFill>
                  <a:srgbClr val="3F3F3F"/>
                </a:solidFill>
                <a:latin typeface="Noto Sans"/>
                <a:ea typeface="Noto Sans"/>
                <a:cs typeface="Noto Sans"/>
                <a:sym typeface="Noto Sans"/>
              </a:defRPr>
            </a:lvl4pPr>
            <a:lvl5pPr marL="2286000" lvl="4" indent="-228600" algn="l">
              <a:spcBef>
                <a:spcPts val="400"/>
              </a:spcBef>
              <a:spcAft>
                <a:spcPts val="0"/>
              </a:spcAft>
              <a:buClr>
                <a:srgbClr val="3F3F3F"/>
              </a:buClr>
              <a:buSzPts val="1900"/>
              <a:buNone/>
              <a:defRPr sz="1900">
                <a:solidFill>
                  <a:srgbClr val="3F3F3F"/>
                </a:solidFill>
                <a:latin typeface="Noto Sans"/>
                <a:ea typeface="Noto Sans"/>
                <a:cs typeface="Noto Sans"/>
                <a:sym typeface="Noto Sans"/>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사용자 지정 레이아웃">
  <p:cSld name="1_사용자 지정 레이아웃">
    <p:bg>
      <p:bgPr>
        <a:solidFill>
          <a:schemeClr val="lt1"/>
        </a:solidFill>
        <a:effectLst/>
      </p:bgPr>
    </p:bg>
    <p:spTree>
      <p:nvGrpSpPr>
        <p:cNvPr id="1" name="Shape 87"/>
        <p:cNvGrpSpPr/>
        <p:nvPr/>
      </p:nvGrpSpPr>
      <p:grpSpPr>
        <a:xfrm>
          <a:off x="0" y="0"/>
          <a:ext cx="0" cy="0"/>
          <a:chOff x="0" y="0"/>
          <a:chExt cx="0" cy="0"/>
        </a:xfrm>
      </p:grpSpPr>
      <p:pic>
        <p:nvPicPr>
          <p:cNvPr id="88" name="Google Shape;88;p19"/>
          <p:cNvPicPr preferRelativeResize="0"/>
          <p:nvPr/>
        </p:nvPicPr>
        <p:blipFill rotWithShape="1">
          <a:blip r:embed="rId2">
            <a:alphaModFix/>
          </a:blip>
          <a:srcRect/>
          <a:stretch/>
        </p:blipFill>
        <p:spPr>
          <a:xfrm flipH="1">
            <a:off x="3299" y="930"/>
            <a:ext cx="9140711" cy="5141649"/>
          </a:xfrm>
          <a:prstGeom prst="rect">
            <a:avLst/>
          </a:prstGeom>
          <a:noFill/>
          <a:ln>
            <a:noFill/>
          </a:ln>
        </p:spPr>
      </p:pic>
      <p:sp>
        <p:nvSpPr>
          <p:cNvPr id="89" name="Google Shape;89;p19"/>
          <p:cNvSpPr txBox="1">
            <a:spLocks noGrp="1"/>
          </p:cNvSpPr>
          <p:nvPr>
            <p:ph type="dt" idx="10"/>
          </p:nvPr>
        </p:nvSpPr>
        <p:spPr>
          <a:xfrm>
            <a:off x="457201" y="4822058"/>
            <a:ext cx="2133603" cy="219060"/>
          </a:xfrm>
          <a:prstGeom prst="rect">
            <a:avLst/>
          </a:prstGeom>
          <a:noFill/>
          <a:ln>
            <a:noFill/>
          </a:ln>
        </p:spPr>
        <p:txBody>
          <a:bodyPr spcFirstLastPara="1" wrap="square" lIns="74675" tIns="37325" rIns="74675" bIns="3732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0" name="Google Shape;90;p19"/>
          <p:cNvSpPr txBox="1">
            <a:spLocks noGrp="1"/>
          </p:cNvSpPr>
          <p:nvPr>
            <p:ph type="ftr" idx="11"/>
          </p:nvPr>
        </p:nvSpPr>
        <p:spPr>
          <a:xfrm>
            <a:off x="3124204" y="4822058"/>
            <a:ext cx="2895603" cy="219060"/>
          </a:xfrm>
          <a:prstGeom prst="rect">
            <a:avLst/>
          </a:prstGeom>
          <a:noFill/>
          <a:ln>
            <a:noFill/>
          </a:ln>
        </p:spPr>
        <p:txBody>
          <a:bodyPr spcFirstLastPara="1" wrap="square" lIns="74675" tIns="37325" rIns="74675" bIns="3732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1" name="Google Shape;91;p19"/>
          <p:cNvSpPr txBox="1">
            <a:spLocks noGrp="1"/>
          </p:cNvSpPr>
          <p:nvPr>
            <p:ph type="sldNum" idx="12"/>
          </p:nvPr>
        </p:nvSpPr>
        <p:spPr>
          <a:xfrm>
            <a:off x="6553207" y="4822058"/>
            <a:ext cx="2133603" cy="219060"/>
          </a:xfrm>
          <a:prstGeom prst="rect">
            <a:avLst/>
          </a:prstGeom>
          <a:noFill/>
          <a:ln>
            <a:noFill/>
          </a:ln>
        </p:spPr>
        <p:txBody>
          <a:bodyPr spcFirstLastPara="1" wrap="square" lIns="74675" tIns="37325" rIns="74675" bIns="373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92" name="Google Shape;92;p19"/>
          <p:cNvSpPr txBox="1">
            <a:spLocks noGrp="1"/>
          </p:cNvSpPr>
          <p:nvPr>
            <p:ph type="ctrTitle"/>
          </p:nvPr>
        </p:nvSpPr>
        <p:spPr>
          <a:xfrm>
            <a:off x="521023" y="1977825"/>
            <a:ext cx="4216165" cy="1784934"/>
          </a:xfrm>
          <a:prstGeom prst="rect">
            <a:avLst/>
          </a:prstGeom>
          <a:noFill/>
          <a:ln>
            <a:noFill/>
          </a:ln>
        </p:spPr>
        <p:txBody>
          <a:bodyPr spcFirstLastPara="1" wrap="square" lIns="74675" tIns="37325" rIns="74675" bIns="37325" anchor="t" anchorCtr="0">
            <a:noAutofit/>
          </a:bodyPr>
          <a:lstStyle>
            <a:lvl1pPr lvl="0" algn="l">
              <a:lnSpc>
                <a:spcPct val="100000"/>
              </a:lnSpc>
              <a:spcBef>
                <a:spcPts val="0"/>
              </a:spcBef>
              <a:spcAft>
                <a:spcPts val="0"/>
              </a:spcAft>
              <a:buClr>
                <a:schemeClr val="hlink"/>
              </a:buClr>
              <a:buSzPts val="5400"/>
              <a:buFont typeface="Gulimche"/>
              <a:buNone/>
              <a:defRPr sz="5400">
                <a:solidFill>
                  <a:srgbClr val="BCD57A"/>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제목 슬라이드">
  <p:cSld name="제목 슬라이드">
    <p:spTree>
      <p:nvGrpSpPr>
        <p:cNvPr id="1" name="Shape 99"/>
        <p:cNvGrpSpPr/>
        <p:nvPr/>
      </p:nvGrpSpPr>
      <p:grpSpPr>
        <a:xfrm>
          <a:off x="0" y="0"/>
          <a:ext cx="0" cy="0"/>
          <a:chOff x="0" y="0"/>
          <a:chExt cx="0" cy="0"/>
        </a:xfrm>
      </p:grpSpPr>
      <p:pic>
        <p:nvPicPr>
          <p:cNvPr id="100" name="Google Shape;100;p21"/>
          <p:cNvPicPr preferRelativeResize="0"/>
          <p:nvPr/>
        </p:nvPicPr>
        <p:blipFill rotWithShape="1">
          <a:blip r:embed="rId2">
            <a:alphaModFix/>
          </a:blip>
          <a:srcRect/>
          <a:stretch/>
        </p:blipFill>
        <p:spPr>
          <a:xfrm>
            <a:off x="0" y="930"/>
            <a:ext cx="9140711" cy="5141649"/>
          </a:xfrm>
          <a:prstGeom prst="rect">
            <a:avLst/>
          </a:prstGeom>
          <a:noFill/>
          <a:ln>
            <a:noFill/>
          </a:ln>
        </p:spPr>
      </p:pic>
      <p:sp>
        <p:nvSpPr>
          <p:cNvPr id="101" name="Google Shape;101;p21"/>
          <p:cNvSpPr txBox="1">
            <a:spLocks noGrp="1"/>
          </p:cNvSpPr>
          <p:nvPr>
            <p:ph type="dt" idx="10"/>
          </p:nvPr>
        </p:nvSpPr>
        <p:spPr>
          <a:xfrm>
            <a:off x="457201" y="4822058"/>
            <a:ext cx="2133603" cy="219060"/>
          </a:xfrm>
          <a:prstGeom prst="rect">
            <a:avLst/>
          </a:prstGeom>
          <a:noFill/>
          <a:ln>
            <a:noFill/>
          </a:ln>
        </p:spPr>
        <p:txBody>
          <a:bodyPr spcFirstLastPara="1" wrap="square" lIns="74675" tIns="37325" rIns="74675" bIns="37325" anchor="ctr" anchorCtr="0">
            <a:noAutofit/>
          </a:bodyPr>
          <a:lstStyle>
            <a:lvl1pPr lvl="0" algn="l">
              <a:lnSpc>
                <a:spcPct val="100000"/>
              </a:lnSpc>
              <a:spcBef>
                <a:spcPts val="0"/>
              </a:spcBef>
              <a:spcAft>
                <a:spcPts val="0"/>
              </a:spcAft>
              <a:buSzPts val="1100"/>
              <a:buNone/>
              <a:defRPr>
                <a:latin typeface="Calibri"/>
                <a:ea typeface="Calibri"/>
                <a:cs typeface="Calibri"/>
                <a:sym typeface="Calibri"/>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2" name="Google Shape;102;p21"/>
          <p:cNvSpPr txBox="1">
            <a:spLocks noGrp="1"/>
          </p:cNvSpPr>
          <p:nvPr>
            <p:ph type="ftr" idx="11"/>
          </p:nvPr>
        </p:nvSpPr>
        <p:spPr>
          <a:xfrm>
            <a:off x="3124204" y="4822058"/>
            <a:ext cx="2895603" cy="219060"/>
          </a:xfrm>
          <a:prstGeom prst="rect">
            <a:avLst/>
          </a:prstGeom>
          <a:noFill/>
          <a:ln>
            <a:noFill/>
          </a:ln>
        </p:spPr>
        <p:txBody>
          <a:bodyPr spcFirstLastPara="1" wrap="square" lIns="74675" tIns="37325" rIns="74675" bIns="37325" anchor="ctr" anchorCtr="0">
            <a:noAutofit/>
          </a:bodyPr>
          <a:lstStyle>
            <a:lvl1pPr lvl="0" algn="ctr">
              <a:lnSpc>
                <a:spcPct val="100000"/>
              </a:lnSpc>
              <a:spcBef>
                <a:spcPts val="0"/>
              </a:spcBef>
              <a:spcAft>
                <a:spcPts val="0"/>
              </a:spcAft>
              <a:buSzPts val="1100"/>
              <a:buNone/>
              <a:defRPr>
                <a:latin typeface="Calibri"/>
                <a:ea typeface="Calibri"/>
                <a:cs typeface="Calibri"/>
                <a:sym typeface="Calibri"/>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3" name="Google Shape;103;p21"/>
          <p:cNvSpPr txBox="1">
            <a:spLocks noGrp="1"/>
          </p:cNvSpPr>
          <p:nvPr>
            <p:ph type="sldNum" idx="12"/>
          </p:nvPr>
        </p:nvSpPr>
        <p:spPr>
          <a:xfrm>
            <a:off x="6553207" y="4822058"/>
            <a:ext cx="2133603" cy="219060"/>
          </a:xfrm>
          <a:prstGeom prst="rect">
            <a:avLst/>
          </a:prstGeom>
          <a:noFill/>
          <a:ln>
            <a:noFill/>
          </a:ln>
        </p:spPr>
        <p:txBody>
          <a:bodyPr spcFirstLastPara="1" wrap="square" lIns="74675" tIns="37325" rIns="74675" bIns="373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04" name="Google Shape;104;p21"/>
          <p:cNvSpPr txBox="1">
            <a:spLocks noGrp="1"/>
          </p:cNvSpPr>
          <p:nvPr>
            <p:ph type="ctrTitle"/>
          </p:nvPr>
        </p:nvSpPr>
        <p:spPr>
          <a:xfrm>
            <a:off x="4223140" y="1827666"/>
            <a:ext cx="4457003" cy="1253673"/>
          </a:xfrm>
          <a:prstGeom prst="rect">
            <a:avLst/>
          </a:prstGeom>
          <a:noFill/>
          <a:ln>
            <a:noFill/>
          </a:ln>
        </p:spPr>
        <p:txBody>
          <a:bodyPr spcFirstLastPara="1" wrap="square" lIns="74675" tIns="37325" rIns="74675" bIns="37325" anchor="t" anchorCtr="0">
            <a:noAutofit/>
          </a:bodyPr>
          <a:lstStyle>
            <a:lvl1pPr lvl="0" algn="r">
              <a:lnSpc>
                <a:spcPct val="100000"/>
              </a:lnSpc>
              <a:spcBef>
                <a:spcPts val="0"/>
              </a:spcBef>
              <a:spcAft>
                <a:spcPts val="0"/>
              </a:spcAft>
              <a:buClr>
                <a:schemeClr val="hlink"/>
              </a:buClr>
              <a:buSzPts val="4400"/>
              <a:buFont typeface="Gulimche"/>
              <a:buNone/>
              <a:defRPr sz="4400">
                <a:solidFill>
                  <a:srgbClr val="BCD57A"/>
                </a:solidFill>
                <a:latin typeface="Calibri"/>
                <a:ea typeface="Calibri"/>
                <a:cs typeface="Calibri"/>
                <a:sym typeface="Calibri"/>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5" name="Google Shape;105;p21"/>
          <p:cNvSpPr txBox="1">
            <a:spLocks noGrp="1"/>
          </p:cNvSpPr>
          <p:nvPr>
            <p:ph type="subTitle" idx="1"/>
          </p:nvPr>
        </p:nvSpPr>
        <p:spPr>
          <a:xfrm>
            <a:off x="5111766" y="3219678"/>
            <a:ext cx="3568378" cy="281788"/>
          </a:xfrm>
          <a:prstGeom prst="rect">
            <a:avLst/>
          </a:prstGeom>
          <a:noFill/>
          <a:ln>
            <a:noFill/>
          </a:ln>
        </p:spPr>
        <p:txBody>
          <a:bodyPr spcFirstLastPara="1" wrap="square" lIns="74675" tIns="37325" rIns="74675" bIns="37325" anchor="t" anchorCtr="0">
            <a:noAutofit/>
          </a:bodyPr>
          <a:lstStyle>
            <a:lvl1pPr lvl="0" algn="r">
              <a:lnSpc>
                <a:spcPct val="100000"/>
              </a:lnSpc>
              <a:spcBef>
                <a:spcPts val="0"/>
              </a:spcBef>
              <a:spcAft>
                <a:spcPts val="0"/>
              </a:spcAft>
              <a:buClr>
                <a:schemeClr val="hlink"/>
              </a:buClr>
              <a:buSzPts val="900"/>
              <a:buFont typeface="Gulimche"/>
              <a:buNone/>
              <a:defRPr sz="900">
                <a:solidFill>
                  <a:schemeClr val="lt1"/>
                </a:solidFill>
                <a:latin typeface="Calibri"/>
                <a:ea typeface="Calibri"/>
                <a:cs typeface="Calibri"/>
                <a:sym typeface="Calibri"/>
              </a:defRPr>
            </a:lvl1pPr>
            <a:lvl2pPr lvl="1" algn="ctr">
              <a:lnSpc>
                <a:spcPct val="100000"/>
              </a:lnSpc>
              <a:spcBef>
                <a:spcPts val="300"/>
              </a:spcBef>
              <a:spcAft>
                <a:spcPts val="0"/>
              </a:spcAft>
              <a:buClr>
                <a:srgbClr val="888888"/>
              </a:buClr>
              <a:buSzPts val="1500"/>
              <a:buNone/>
              <a:defRPr>
                <a:solidFill>
                  <a:srgbClr val="888888"/>
                </a:solidFill>
              </a:defRPr>
            </a:lvl2pPr>
            <a:lvl3pPr lvl="2" algn="ctr">
              <a:lnSpc>
                <a:spcPct val="100000"/>
              </a:lnSpc>
              <a:spcBef>
                <a:spcPts val="300"/>
              </a:spcBef>
              <a:spcAft>
                <a:spcPts val="0"/>
              </a:spcAft>
              <a:buClr>
                <a:srgbClr val="888888"/>
              </a:buClr>
              <a:buSzPts val="1500"/>
              <a:buNone/>
              <a:defRPr>
                <a:solidFill>
                  <a:srgbClr val="888888"/>
                </a:solidFill>
              </a:defRPr>
            </a:lvl3pPr>
            <a:lvl4pPr lvl="3" algn="ctr">
              <a:lnSpc>
                <a:spcPct val="100000"/>
              </a:lnSpc>
              <a:spcBef>
                <a:spcPts val="300"/>
              </a:spcBef>
              <a:spcAft>
                <a:spcPts val="0"/>
              </a:spcAft>
              <a:buClr>
                <a:srgbClr val="888888"/>
              </a:buClr>
              <a:buSzPts val="1500"/>
              <a:buNone/>
              <a:defRPr>
                <a:solidFill>
                  <a:srgbClr val="888888"/>
                </a:solidFill>
              </a:defRPr>
            </a:lvl4pPr>
            <a:lvl5pPr lvl="4" algn="ctr">
              <a:lnSpc>
                <a:spcPct val="100000"/>
              </a:lnSpc>
              <a:spcBef>
                <a:spcPts val="300"/>
              </a:spcBef>
              <a:spcAft>
                <a:spcPts val="0"/>
              </a:spcAft>
              <a:buClr>
                <a:srgbClr val="888888"/>
              </a:buClr>
              <a:buSzPts val="1500"/>
              <a:buNone/>
              <a:defRPr>
                <a:solidFill>
                  <a:srgbClr val="888888"/>
                </a:solidFill>
              </a:defRPr>
            </a:lvl5pPr>
            <a:lvl6pPr lvl="5" algn="ctr">
              <a:lnSpc>
                <a:spcPct val="100000"/>
              </a:lnSpc>
              <a:spcBef>
                <a:spcPts val="300"/>
              </a:spcBef>
              <a:spcAft>
                <a:spcPts val="0"/>
              </a:spcAft>
              <a:buClr>
                <a:srgbClr val="888888"/>
              </a:buClr>
              <a:buSzPts val="1700"/>
              <a:buNone/>
              <a:defRPr>
                <a:solidFill>
                  <a:srgbClr val="888888"/>
                </a:solidFill>
              </a:defRPr>
            </a:lvl6pPr>
            <a:lvl7pPr lvl="6" algn="ctr">
              <a:lnSpc>
                <a:spcPct val="100000"/>
              </a:lnSpc>
              <a:spcBef>
                <a:spcPts val="300"/>
              </a:spcBef>
              <a:spcAft>
                <a:spcPts val="0"/>
              </a:spcAft>
              <a:buClr>
                <a:srgbClr val="888888"/>
              </a:buClr>
              <a:buSzPts val="1700"/>
              <a:buNone/>
              <a:defRPr>
                <a:solidFill>
                  <a:srgbClr val="888888"/>
                </a:solidFill>
              </a:defRPr>
            </a:lvl7pPr>
            <a:lvl8pPr lvl="7" algn="ctr">
              <a:lnSpc>
                <a:spcPct val="100000"/>
              </a:lnSpc>
              <a:spcBef>
                <a:spcPts val="300"/>
              </a:spcBef>
              <a:spcAft>
                <a:spcPts val="0"/>
              </a:spcAft>
              <a:buClr>
                <a:srgbClr val="888888"/>
              </a:buClr>
              <a:buSzPts val="1700"/>
              <a:buNone/>
              <a:defRPr>
                <a:solidFill>
                  <a:srgbClr val="888888"/>
                </a:solidFill>
              </a:defRPr>
            </a:lvl8pPr>
            <a:lvl9pPr lvl="8" algn="ctr">
              <a:lnSpc>
                <a:spcPct val="100000"/>
              </a:lnSpc>
              <a:spcBef>
                <a:spcPts val="300"/>
              </a:spcBef>
              <a:spcAft>
                <a:spcPts val="0"/>
              </a:spcAft>
              <a:buClr>
                <a:srgbClr val="888888"/>
              </a:buClr>
              <a:buSzPts val="1700"/>
              <a:buNone/>
              <a:defRPr>
                <a:solidFill>
                  <a:srgbClr val="888888"/>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빈 화면" type="blank">
  <p:cSld name="BLANK">
    <p:bg>
      <p:bgPr>
        <a:solidFill>
          <a:schemeClr val="lt1"/>
        </a:solidFill>
        <a:effectLst/>
      </p:bgPr>
    </p:bg>
    <p:spTree>
      <p:nvGrpSpPr>
        <p:cNvPr id="1" name="Shape 106"/>
        <p:cNvGrpSpPr/>
        <p:nvPr/>
      </p:nvGrpSpPr>
      <p:grpSpPr>
        <a:xfrm>
          <a:off x="0" y="0"/>
          <a:ext cx="0" cy="0"/>
          <a:chOff x="0" y="0"/>
          <a:chExt cx="0" cy="0"/>
        </a:xfrm>
      </p:grpSpPr>
      <p:pic>
        <p:nvPicPr>
          <p:cNvPr id="107" name="Google Shape;107;p22"/>
          <p:cNvPicPr preferRelativeResize="0"/>
          <p:nvPr/>
        </p:nvPicPr>
        <p:blipFill rotWithShape="1">
          <a:blip r:embed="rId2">
            <a:alphaModFix/>
          </a:blip>
          <a:srcRect/>
          <a:stretch/>
        </p:blipFill>
        <p:spPr>
          <a:xfrm>
            <a:off x="0" y="930"/>
            <a:ext cx="9140711" cy="5141649"/>
          </a:xfrm>
          <a:prstGeom prst="rect">
            <a:avLst/>
          </a:prstGeom>
          <a:noFill/>
          <a:ln>
            <a:noFill/>
          </a:ln>
        </p:spPr>
      </p:pic>
      <p:sp>
        <p:nvSpPr>
          <p:cNvPr id="108" name="Google Shape;108;p22"/>
          <p:cNvSpPr txBox="1">
            <a:spLocks noGrp="1"/>
          </p:cNvSpPr>
          <p:nvPr>
            <p:ph type="dt" idx="10"/>
          </p:nvPr>
        </p:nvSpPr>
        <p:spPr>
          <a:xfrm>
            <a:off x="457201" y="4822058"/>
            <a:ext cx="2133603" cy="219060"/>
          </a:xfrm>
          <a:prstGeom prst="rect">
            <a:avLst/>
          </a:prstGeom>
          <a:noFill/>
          <a:ln>
            <a:noFill/>
          </a:ln>
        </p:spPr>
        <p:txBody>
          <a:bodyPr spcFirstLastPara="1" wrap="square" lIns="74675" tIns="37325" rIns="74675" bIns="3732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9" name="Google Shape;109;p22"/>
          <p:cNvSpPr txBox="1">
            <a:spLocks noGrp="1"/>
          </p:cNvSpPr>
          <p:nvPr>
            <p:ph type="ftr" idx="11"/>
          </p:nvPr>
        </p:nvSpPr>
        <p:spPr>
          <a:xfrm>
            <a:off x="3124204" y="4822058"/>
            <a:ext cx="2895603" cy="219060"/>
          </a:xfrm>
          <a:prstGeom prst="rect">
            <a:avLst/>
          </a:prstGeom>
          <a:noFill/>
          <a:ln>
            <a:noFill/>
          </a:ln>
        </p:spPr>
        <p:txBody>
          <a:bodyPr spcFirstLastPara="1" wrap="square" lIns="74675" tIns="37325" rIns="74675" bIns="3732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0" name="Google Shape;110;p22"/>
          <p:cNvSpPr txBox="1">
            <a:spLocks noGrp="1"/>
          </p:cNvSpPr>
          <p:nvPr>
            <p:ph type="sldNum" idx="12"/>
          </p:nvPr>
        </p:nvSpPr>
        <p:spPr>
          <a:xfrm>
            <a:off x="6553207" y="4822058"/>
            <a:ext cx="2133603" cy="219060"/>
          </a:xfrm>
          <a:prstGeom prst="rect">
            <a:avLst/>
          </a:prstGeom>
          <a:noFill/>
          <a:ln>
            <a:noFill/>
          </a:ln>
        </p:spPr>
        <p:txBody>
          <a:bodyPr spcFirstLastPara="1" wrap="square" lIns="74675" tIns="37325" rIns="74675" bIns="373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구역 머리글">
  <p:cSld name="구역 머리글">
    <p:bg>
      <p:bgPr>
        <a:solidFill>
          <a:schemeClr val="lt1"/>
        </a:solidFill>
        <a:effectLst/>
      </p:bgPr>
    </p:bg>
    <p:spTree>
      <p:nvGrpSpPr>
        <p:cNvPr id="1" name="Shape 111"/>
        <p:cNvGrpSpPr/>
        <p:nvPr/>
      </p:nvGrpSpPr>
      <p:grpSpPr>
        <a:xfrm>
          <a:off x="0" y="0"/>
          <a:ext cx="0" cy="0"/>
          <a:chOff x="0" y="0"/>
          <a:chExt cx="0" cy="0"/>
        </a:xfrm>
      </p:grpSpPr>
      <p:pic>
        <p:nvPicPr>
          <p:cNvPr id="112" name="Google Shape;112;p23"/>
          <p:cNvPicPr preferRelativeResize="0"/>
          <p:nvPr/>
        </p:nvPicPr>
        <p:blipFill rotWithShape="1">
          <a:blip r:embed="rId2">
            <a:alphaModFix/>
          </a:blip>
          <a:srcRect/>
          <a:stretch/>
        </p:blipFill>
        <p:spPr>
          <a:xfrm>
            <a:off x="0" y="930"/>
            <a:ext cx="9140711" cy="5141649"/>
          </a:xfrm>
          <a:prstGeom prst="rect">
            <a:avLst/>
          </a:prstGeom>
          <a:noFill/>
          <a:ln>
            <a:noFill/>
          </a:ln>
        </p:spPr>
      </p:pic>
      <p:sp>
        <p:nvSpPr>
          <p:cNvPr id="113" name="Google Shape;113;p23"/>
          <p:cNvSpPr txBox="1">
            <a:spLocks noGrp="1"/>
          </p:cNvSpPr>
          <p:nvPr>
            <p:ph type="dt" idx="10"/>
          </p:nvPr>
        </p:nvSpPr>
        <p:spPr>
          <a:xfrm>
            <a:off x="457201" y="4822058"/>
            <a:ext cx="2133603" cy="219060"/>
          </a:xfrm>
          <a:prstGeom prst="rect">
            <a:avLst/>
          </a:prstGeom>
          <a:noFill/>
          <a:ln>
            <a:noFill/>
          </a:ln>
        </p:spPr>
        <p:txBody>
          <a:bodyPr spcFirstLastPara="1" wrap="square" lIns="74675" tIns="37325" rIns="74675" bIns="3732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4" name="Google Shape;114;p23"/>
          <p:cNvSpPr txBox="1">
            <a:spLocks noGrp="1"/>
          </p:cNvSpPr>
          <p:nvPr>
            <p:ph type="ftr" idx="11"/>
          </p:nvPr>
        </p:nvSpPr>
        <p:spPr>
          <a:xfrm>
            <a:off x="3124204" y="4822058"/>
            <a:ext cx="2895603" cy="219060"/>
          </a:xfrm>
          <a:prstGeom prst="rect">
            <a:avLst/>
          </a:prstGeom>
          <a:noFill/>
          <a:ln>
            <a:noFill/>
          </a:ln>
        </p:spPr>
        <p:txBody>
          <a:bodyPr spcFirstLastPara="1" wrap="square" lIns="74675" tIns="37325" rIns="74675" bIns="3732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5" name="Google Shape;115;p23"/>
          <p:cNvSpPr txBox="1">
            <a:spLocks noGrp="1"/>
          </p:cNvSpPr>
          <p:nvPr>
            <p:ph type="sldNum" idx="12"/>
          </p:nvPr>
        </p:nvSpPr>
        <p:spPr>
          <a:xfrm>
            <a:off x="6553207" y="4822058"/>
            <a:ext cx="2133603" cy="219060"/>
          </a:xfrm>
          <a:prstGeom prst="rect">
            <a:avLst/>
          </a:prstGeom>
          <a:noFill/>
          <a:ln>
            <a:noFill/>
          </a:ln>
        </p:spPr>
        <p:txBody>
          <a:bodyPr spcFirstLastPara="1" wrap="square" lIns="74675" tIns="37325" rIns="74675" bIns="373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사용자 지정 레이아웃">
  <p:cSld name="사용자 지정 레이아웃">
    <p:bg>
      <p:bgPr>
        <a:solidFill>
          <a:schemeClr val="lt1"/>
        </a:solidFill>
        <a:effectLst/>
      </p:bgPr>
    </p:bg>
    <p:spTree>
      <p:nvGrpSpPr>
        <p:cNvPr id="1" name="Shape 116"/>
        <p:cNvGrpSpPr/>
        <p:nvPr/>
      </p:nvGrpSpPr>
      <p:grpSpPr>
        <a:xfrm>
          <a:off x="0" y="0"/>
          <a:ext cx="0" cy="0"/>
          <a:chOff x="0" y="0"/>
          <a:chExt cx="0" cy="0"/>
        </a:xfrm>
      </p:grpSpPr>
      <p:pic>
        <p:nvPicPr>
          <p:cNvPr id="117" name="Google Shape;117;p24"/>
          <p:cNvPicPr preferRelativeResize="0"/>
          <p:nvPr/>
        </p:nvPicPr>
        <p:blipFill rotWithShape="1">
          <a:blip r:embed="rId2">
            <a:alphaModFix/>
          </a:blip>
          <a:srcRect/>
          <a:stretch/>
        </p:blipFill>
        <p:spPr>
          <a:xfrm>
            <a:off x="0" y="930"/>
            <a:ext cx="9140711" cy="5141649"/>
          </a:xfrm>
          <a:prstGeom prst="rect">
            <a:avLst/>
          </a:prstGeom>
          <a:noFill/>
          <a:ln>
            <a:noFill/>
          </a:ln>
        </p:spPr>
      </p:pic>
      <p:sp>
        <p:nvSpPr>
          <p:cNvPr id="118" name="Google Shape;118;p24"/>
          <p:cNvSpPr txBox="1">
            <a:spLocks noGrp="1"/>
          </p:cNvSpPr>
          <p:nvPr>
            <p:ph type="body" idx="1"/>
          </p:nvPr>
        </p:nvSpPr>
        <p:spPr>
          <a:xfrm>
            <a:off x="457201" y="1113928"/>
            <a:ext cx="8229609" cy="3617570"/>
          </a:xfrm>
          <a:prstGeom prst="rect">
            <a:avLst/>
          </a:prstGeom>
          <a:noFill/>
          <a:ln>
            <a:noFill/>
          </a:ln>
        </p:spPr>
        <p:txBody>
          <a:bodyPr spcFirstLastPara="1" wrap="square" lIns="74675" tIns="37325" rIns="74675" bIns="37325" anchor="t" anchorCtr="0">
            <a:normAutofit/>
          </a:bodyPr>
          <a:lstStyle>
            <a:lvl1pPr marL="457200" lvl="0" indent="-228600" algn="l">
              <a:lnSpc>
                <a:spcPct val="100000"/>
              </a:lnSpc>
              <a:spcBef>
                <a:spcPts val="300"/>
              </a:spcBef>
              <a:spcAft>
                <a:spcPts val="0"/>
              </a:spcAft>
              <a:buClr>
                <a:srgbClr val="3F3F3F"/>
              </a:buClr>
              <a:buSzPts val="1500"/>
              <a:buNone/>
              <a:defRPr sz="1500" i="1">
                <a:solidFill>
                  <a:srgbClr val="3F3F3F"/>
                </a:solidFill>
                <a:latin typeface="Calibri"/>
                <a:ea typeface="Calibri"/>
                <a:cs typeface="Calibri"/>
                <a:sym typeface="Calibri"/>
              </a:defRPr>
            </a:lvl1pPr>
            <a:lvl2pPr marL="914400" lvl="1" indent="-228600" algn="l">
              <a:lnSpc>
                <a:spcPct val="100000"/>
              </a:lnSpc>
              <a:spcBef>
                <a:spcPts val="400"/>
              </a:spcBef>
              <a:spcAft>
                <a:spcPts val="0"/>
              </a:spcAft>
              <a:buClr>
                <a:srgbClr val="3F3F3F"/>
              </a:buClr>
              <a:buSzPts val="1900"/>
              <a:buNone/>
              <a:defRPr sz="1900">
                <a:solidFill>
                  <a:srgbClr val="3F3F3F"/>
                </a:solidFill>
                <a:latin typeface="Noto Sans"/>
                <a:ea typeface="Noto Sans"/>
                <a:cs typeface="Noto Sans"/>
                <a:sym typeface="Noto Sans"/>
              </a:defRPr>
            </a:lvl2pPr>
            <a:lvl3pPr marL="1371600" lvl="2" indent="-228600" algn="l">
              <a:lnSpc>
                <a:spcPct val="100000"/>
              </a:lnSpc>
              <a:spcBef>
                <a:spcPts val="400"/>
              </a:spcBef>
              <a:spcAft>
                <a:spcPts val="0"/>
              </a:spcAft>
              <a:buClr>
                <a:srgbClr val="3F3F3F"/>
              </a:buClr>
              <a:buSzPts val="1900"/>
              <a:buNone/>
              <a:defRPr sz="1900">
                <a:solidFill>
                  <a:srgbClr val="3F3F3F"/>
                </a:solidFill>
                <a:latin typeface="Noto Sans"/>
                <a:ea typeface="Noto Sans"/>
                <a:cs typeface="Noto Sans"/>
                <a:sym typeface="Noto Sans"/>
              </a:defRPr>
            </a:lvl3pPr>
            <a:lvl4pPr marL="1828800" lvl="3" indent="-228600" algn="l">
              <a:lnSpc>
                <a:spcPct val="100000"/>
              </a:lnSpc>
              <a:spcBef>
                <a:spcPts val="400"/>
              </a:spcBef>
              <a:spcAft>
                <a:spcPts val="0"/>
              </a:spcAft>
              <a:buClr>
                <a:srgbClr val="3F3F3F"/>
              </a:buClr>
              <a:buSzPts val="1900"/>
              <a:buNone/>
              <a:defRPr sz="1900">
                <a:solidFill>
                  <a:srgbClr val="3F3F3F"/>
                </a:solidFill>
                <a:latin typeface="Noto Sans"/>
                <a:ea typeface="Noto Sans"/>
                <a:cs typeface="Noto Sans"/>
                <a:sym typeface="Noto Sans"/>
              </a:defRPr>
            </a:lvl4pPr>
            <a:lvl5pPr marL="2286000" lvl="4" indent="-228600" algn="l">
              <a:lnSpc>
                <a:spcPct val="100000"/>
              </a:lnSpc>
              <a:spcBef>
                <a:spcPts val="400"/>
              </a:spcBef>
              <a:spcAft>
                <a:spcPts val="0"/>
              </a:spcAft>
              <a:buClr>
                <a:srgbClr val="3F3F3F"/>
              </a:buClr>
              <a:buSzPts val="1900"/>
              <a:buNone/>
              <a:defRPr sz="1900">
                <a:solidFill>
                  <a:srgbClr val="3F3F3F"/>
                </a:solidFill>
                <a:latin typeface="Noto Sans"/>
                <a:ea typeface="Noto Sans"/>
                <a:cs typeface="Noto Sans"/>
                <a:sym typeface="Noto Sans"/>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a:endParaRPr/>
          </a:p>
        </p:txBody>
      </p:sp>
      <p:sp>
        <p:nvSpPr>
          <p:cNvPr id="119" name="Google Shape;119;p24"/>
          <p:cNvSpPr txBox="1">
            <a:spLocks noGrp="1"/>
          </p:cNvSpPr>
          <p:nvPr>
            <p:ph type="title"/>
          </p:nvPr>
        </p:nvSpPr>
        <p:spPr>
          <a:xfrm>
            <a:off x="457200" y="196036"/>
            <a:ext cx="8229610" cy="598927"/>
          </a:xfrm>
          <a:prstGeom prst="rect">
            <a:avLst/>
          </a:prstGeom>
          <a:noFill/>
          <a:ln>
            <a:noFill/>
          </a:ln>
        </p:spPr>
        <p:txBody>
          <a:bodyPr spcFirstLastPara="1" wrap="square" lIns="74675" tIns="37325" rIns="74675" bIns="37325" anchor="ctr" anchorCtr="0">
            <a:normAutofit/>
          </a:bodyPr>
          <a:lstStyle>
            <a:lvl1pPr lvl="0" algn="l">
              <a:lnSpc>
                <a:spcPct val="100000"/>
              </a:lnSpc>
              <a:spcBef>
                <a:spcPts val="0"/>
              </a:spcBef>
              <a:spcAft>
                <a:spcPts val="0"/>
              </a:spcAft>
              <a:buClr>
                <a:srgbClr val="003626"/>
              </a:buClr>
              <a:buSzPts val="3000"/>
              <a:buFont typeface="Calibri"/>
              <a:buNone/>
              <a:defRPr sz="3000" b="1">
                <a:solidFill>
                  <a:srgbClr val="003626"/>
                </a:solidFill>
                <a:latin typeface="Calibri"/>
                <a:ea typeface="Calibri"/>
                <a:cs typeface="Calibri"/>
                <a:sym typeface="Calibri"/>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0" name="Google Shape;120;p24"/>
          <p:cNvSpPr txBox="1">
            <a:spLocks noGrp="1"/>
          </p:cNvSpPr>
          <p:nvPr>
            <p:ph type="dt" idx="10"/>
          </p:nvPr>
        </p:nvSpPr>
        <p:spPr>
          <a:xfrm>
            <a:off x="457201" y="4875637"/>
            <a:ext cx="2133603" cy="165481"/>
          </a:xfrm>
          <a:prstGeom prst="rect">
            <a:avLst/>
          </a:prstGeom>
          <a:noFill/>
          <a:ln>
            <a:noFill/>
          </a:ln>
        </p:spPr>
        <p:txBody>
          <a:bodyPr spcFirstLastPara="1" wrap="square" lIns="74675" tIns="37325" rIns="74675" bIns="37325" anchor="ctr" anchorCtr="0">
            <a:noAutofit/>
          </a:bodyPr>
          <a:lstStyle>
            <a:lvl1pPr lvl="0" algn="l">
              <a:lnSpc>
                <a:spcPct val="100000"/>
              </a:lnSpc>
              <a:spcBef>
                <a:spcPts val="0"/>
              </a:spcBef>
              <a:spcAft>
                <a:spcPts val="0"/>
              </a:spcAft>
              <a:buSzPts val="1100"/>
              <a:buNone/>
              <a:defRPr>
                <a:latin typeface="Calibri"/>
                <a:ea typeface="Calibri"/>
                <a:cs typeface="Calibri"/>
                <a:sym typeface="Calibri"/>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1" name="Google Shape;121;p24"/>
          <p:cNvSpPr txBox="1">
            <a:spLocks noGrp="1"/>
          </p:cNvSpPr>
          <p:nvPr>
            <p:ph type="ftr" idx="11"/>
          </p:nvPr>
        </p:nvSpPr>
        <p:spPr>
          <a:xfrm>
            <a:off x="3124204" y="4875637"/>
            <a:ext cx="2895603" cy="165481"/>
          </a:xfrm>
          <a:prstGeom prst="rect">
            <a:avLst/>
          </a:prstGeom>
          <a:noFill/>
          <a:ln>
            <a:noFill/>
          </a:ln>
        </p:spPr>
        <p:txBody>
          <a:bodyPr spcFirstLastPara="1" wrap="square" lIns="74675" tIns="37325" rIns="74675" bIns="37325" anchor="ctr" anchorCtr="0">
            <a:noAutofit/>
          </a:bodyPr>
          <a:lstStyle>
            <a:lvl1pPr lvl="0" algn="ctr">
              <a:lnSpc>
                <a:spcPct val="100000"/>
              </a:lnSpc>
              <a:spcBef>
                <a:spcPts val="0"/>
              </a:spcBef>
              <a:spcAft>
                <a:spcPts val="0"/>
              </a:spcAft>
              <a:buSzPts val="1100"/>
              <a:buNone/>
              <a:defRPr>
                <a:latin typeface="Calibri"/>
                <a:ea typeface="Calibri"/>
                <a:cs typeface="Calibri"/>
                <a:sym typeface="Calibri"/>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2" name="Google Shape;122;p24"/>
          <p:cNvSpPr txBox="1">
            <a:spLocks noGrp="1"/>
          </p:cNvSpPr>
          <p:nvPr>
            <p:ph type="sldNum" idx="12"/>
          </p:nvPr>
        </p:nvSpPr>
        <p:spPr>
          <a:xfrm>
            <a:off x="6553207" y="4875637"/>
            <a:ext cx="2133603" cy="165481"/>
          </a:xfrm>
          <a:prstGeom prst="rect">
            <a:avLst/>
          </a:prstGeom>
          <a:noFill/>
          <a:ln>
            <a:noFill/>
          </a:ln>
        </p:spPr>
        <p:txBody>
          <a:bodyPr spcFirstLastPara="1" wrap="square" lIns="74675" tIns="37325" rIns="74675" bIns="373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제목 및 내용">
  <p:cSld name="제목 및 내용">
    <p:bg>
      <p:bgPr>
        <a:solidFill>
          <a:schemeClr val="lt1"/>
        </a:solidFill>
        <a:effectLst/>
      </p:bgPr>
    </p:bg>
    <p:spTree>
      <p:nvGrpSpPr>
        <p:cNvPr id="1" name="Shape 123"/>
        <p:cNvGrpSpPr/>
        <p:nvPr/>
      </p:nvGrpSpPr>
      <p:grpSpPr>
        <a:xfrm>
          <a:off x="0" y="0"/>
          <a:ext cx="0" cy="0"/>
          <a:chOff x="0" y="0"/>
          <a:chExt cx="0" cy="0"/>
        </a:xfrm>
      </p:grpSpPr>
      <p:pic>
        <p:nvPicPr>
          <p:cNvPr id="124" name="Google Shape;124;p25"/>
          <p:cNvPicPr preferRelativeResize="0"/>
          <p:nvPr/>
        </p:nvPicPr>
        <p:blipFill rotWithShape="1">
          <a:blip r:embed="rId2">
            <a:alphaModFix/>
          </a:blip>
          <a:srcRect/>
          <a:stretch/>
        </p:blipFill>
        <p:spPr>
          <a:xfrm>
            <a:off x="0" y="930"/>
            <a:ext cx="9140711" cy="5141649"/>
          </a:xfrm>
          <a:prstGeom prst="rect">
            <a:avLst/>
          </a:prstGeom>
          <a:noFill/>
          <a:ln>
            <a:noFill/>
          </a:ln>
        </p:spPr>
      </p:pic>
      <p:sp>
        <p:nvSpPr>
          <p:cNvPr id="125" name="Google Shape;125;p25"/>
          <p:cNvSpPr txBox="1">
            <a:spLocks noGrp="1"/>
          </p:cNvSpPr>
          <p:nvPr>
            <p:ph type="dt" idx="10"/>
          </p:nvPr>
        </p:nvSpPr>
        <p:spPr>
          <a:xfrm>
            <a:off x="457201" y="4875637"/>
            <a:ext cx="2133603" cy="165481"/>
          </a:xfrm>
          <a:prstGeom prst="rect">
            <a:avLst/>
          </a:prstGeom>
          <a:noFill/>
          <a:ln>
            <a:noFill/>
          </a:ln>
        </p:spPr>
        <p:txBody>
          <a:bodyPr spcFirstLastPara="1" wrap="square" lIns="74675" tIns="37325" rIns="74675" bIns="37325" anchor="ctr" anchorCtr="0">
            <a:noAutofit/>
          </a:bodyPr>
          <a:lstStyle>
            <a:lvl1pPr lvl="0" algn="l">
              <a:lnSpc>
                <a:spcPct val="100000"/>
              </a:lnSpc>
              <a:spcBef>
                <a:spcPts val="0"/>
              </a:spcBef>
              <a:spcAft>
                <a:spcPts val="0"/>
              </a:spcAft>
              <a:buSzPts val="1100"/>
              <a:buNone/>
              <a:defRPr>
                <a:latin typeface="Calibri"/>
                <a:ea typeface="Calibri"/>
                <a:cs typeface="Calibri"/>
                <a:sym typeface="Calibri"/>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6" name="Google Shape;126;p25"/>
          <p:cNvSpPr txBox="1">
            <a:spLocks noGrp="1"/>
          </p:cNvSpPr>
          <p:nvPr>
            <p:ph type="ftr" idx="11"/>
          </p:nvPr>
        </p:nvSpPr>
        <p:spPr>
          <a:xfrm>
            <a:off x="3124204" y="4875637"/>
            <a:ext cx="2895603" cy="165481"/>
          </a:xfrm>
          <a:prstGeom prst="rect">
            <a:avLst/>
          </a:prstGeom>
          <a:noFill/>
          <a:ln>
            <a:noFill/>
          </a:ln>
        </p:spPr>
        <p:txBody>
          <a:bodyPr spcFirstLastPara="1" wrap="square" lIns="74675" tIns="37325" rIns="74675" bIns="37325" anchor="ctr" anchorCtr="0">
            <a:noAutofit/>
          </a:bodyPr>
          <a:lstStyle>
            <a:lvl1pPr lvl="0" algn="ctr">
              <a:lnSpc>
                <a:spcPct val="100000"/>
              </a:lnSpc>
              <a:spcBef>
                <a:spcPts val="0"/>
              </a:spcBef>
              <a:spcAft>
                <a:spcPts val="0"/>
              </a:spcAft>
              <a:buSzPts val="1100"/>
              <a:buNone/>
              <a:defRPr>
                <a:latin typeface="Calibri"/>
                <a:ea typeface="Calibri"/>
                <a:cs typeface="Calibri"/>
                <a:sym typeface="Calibri"/>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7" name="Google Shape;127;p25"/>
          <p:cNvSpPr txBox="1">
            <a:spLocks noGrp="1"/>
          </p:cNvSpPr>
          <p:nvPr>
            <p:ph type="sldNum" idx="12"/>
          </p:nvPr>
        </p:nvSpPr>
        <p:spPr>
          <a:xfrm>
            <a:off x="6553207" y="4875637"/>
            <a:ext cx="2133603" cy="165481"/>
          </a:xfrm>
          <a:prstGeom prst="rect">
            <a:avLst/>
          </a:prstGeom>
          <a:noFill/>
          <a:ln>
            <a:noFill/>
          </a:ln>
        </p:spPr>
        <p:txBody>
          <a:bodyPr spcFirstLastPara="1" wrap="square" lIns="74675" tIns="37325" rIns="74675" bIns="373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28" name="Google Shape;128;p25"/>
          <p:cNvSpPr txBox="1">
            <a:spLocks noGrp="1"/>
          </p:cNvSpPr>
          <p:nvPr>
            <p:ph type="title"/>
          </p:nvPr>
        </p:nvSpPr>
        <p:spPr>
          <a:xfrm>
            <a:off x="457201" y="196036"/>
            <a:ext cx="8229609" cy="598927"/>
          </a:xfrm>
          <a:prstGeom prst="rect">
            <a:avLst/>
          </a:prstGeom>
          <a:noFill/>
          <a:ln>
            <a:noFill/>
          </a:ln>
        </p:spPr>
        <p:txBody>
          <a:bodyPr spcFirstLastPara="1" wrap="square" lIns="74675" tIns="37325" rIns="74675" bIns="37325" anchor="ctr" anchorCtr="0">
            <a:normAutofit/>
          </a:bodyPr>
          <a:lstStyle>
            <a:lvl1pPr lvl="0" algn="l">
              <a:lnSpc>
                <a:spcPct val="100000"/>
              </a:lnSpc>
              <a:spcBef>
                <a:spcPts val="0"/>
              </a:spcBef>
              <a:spcAft>
                <a:spcPts val="0"/>
              </a:spcAft>
              <a:buClr>
                <a:srgbClr val="BCD57A"/>
              </a:buClr>
              <a:buSzPts val="3000"/>
              <a:buFont typeface="Calibri"/>
              <a:buNone/>
              <a:defRPr sz="3000" b="1">
                <a:solidFill>
                  <a:srgbClr val="BCD57A"/>
                </a:solidFill>
                <a:latin typeface="Calibri"/>
                <a:ea typeface="Calibri"/>
                <a:cs typeface="Calibri"/>
                <a:sym typeface="Calibri"/>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9" name="Google Shape;129;p25"/>
          <p:cNvSpPr txBox="1">
            <a:spLocks noGrp="1"/>
          </p:cNvSpPr>
          <p:nvPr>
            <p:ph type="body" idx="1"/>
          </p:nvPr>
        </p:nvSpPr>
        <p:spPr>
          <a:xfrm>
            <a:off x="457201" y="1113928"/>
            <a:ext cx="8229609" cy="3617570"/>
          </a:xfrm>
          <a:prstGeom prst="rect">
            <a:avLst/>
          </a:prstGeom>
          <a:noFill/>
          <a:ln>
            <a:noFill/>
          </a:ln>
        </p:spPr>
        <p:txBody>
          <a:bodyPr spcFirstLastPara="1" wrap="square" lIns="74675" tIns="37325" rIns="74675" bIns="37325" anchor="t" anchorCtr="0">
            <a:normAutofit/>
          </a:bodyPr>
          <a:lstStyle>
            <a:lvl1pPr marL="457200" lvl="0" indent="-228600" algn="l">
              <a:lnSpc>
                <a:spcPct val="100000"/>
              </a:lnSpc>
              <a:spcBef>
                <a:spcPts val="300"/>
              </a:spcBef>
              <a:spcAft>
                <a:spcPts val="0"/>
              </a:spcAft>
              <a:buClr>
                <a:schemeClr val="dk1"/>
              </a:buClr>
              <a:buSzPts val="1500"/>
              <a:buNone/>
              <a:defRPr sz="1500" i="1">
                <a:solidFill>
                  <a:schemeClr val="dk1"/>
                </a:solidFill>
                <a:latin typeface="Calibri"/>
                <a:ea typeface="Calibri"/>
                <a:cs typeface="Calibri"/>
                <a:sym typeface="Calibri"/>
              </a:defRPr>
            </a:lvl1pPr>
            <a:lvl2pPr marL="914400" lvl="1" indent="-228600" algn="l">
              <a:lnSpc>
                <a:spcPct val="100000"/>
              </a:lnSpc>
              <a:spcBef>
                <a:spcPts val="400"/>
              </a:spcBef>
              <a:spcAft>
                <a:spcPts val="0"/>
              </a:spcAft>
              <a:buClr>
                <a:srgbClr val="3F3F3F"/>
              </a:buClr>
              <a:buSzPts val="1900"/>
              <a:buNone/>
              <a:defRPr sz="1900">
                <a:solidFill>
                  <a:srgbClr val="3F3F3F"/>
                </a:solidFill>
                <a:latin typeface="Noto Sans"/>
                <a:ea typeface="Noto Sans"/>
                <a:cs typeface="Noto Sans"/>
                <a:sym typeface="Noto Sans"/>
              </a:defRPr>
            </a:lvl2pPr>
            <a:lvl3pPr marL="1371600" lvl="2" indent="-228600" algn="l">
              <a:lnSpc>
                <a:spcPct val="100000"/>
              </a:lnSpc>
              <a:spcBef>
                <a:spcPts val="400"/>
              </a:spcBef>
              <a:spcAft>
                <a:spcPts val="0"/>
              </a:spcAft>
              <a:buClr>
                <a:srgbClr val="3F3F3F"/>
              </a:buClr>
              <a:buSzPts val="1900"/>
              <a:buNone/>
              <a:defRPr sz="1900">
                <a:solidFill>
                  <a:srgbClr val="3F3F3F"/>
                </a:solidFill>
                <a:latin typeface="Noto Sans"/>
                <a:ea typeface="Noto Sans"/>
                <a:cs typeface="Noto Sans"/>
                <a:sym typeface="Noto Sans"/>
              </a:defRPr>
            </a:lvl3pPr>
            <a:lvl4pPr marL="1828800" lvl="3" indent="-228600" algn="l">
              <a:lnSpc>
                <a:spcPct val="100000"/>
              </a:lnSpc>
              <a:spcBef>
                <a:spcPts val="400"/>
              </a:spcBef>
              <a:spcAft>
                <a:spcPts val="0"/>
              </a:spcAft>
              <a:buClr>
                <a:srgbClr val="3F3F3F"/>
              </a:buClr>
              <a:buSzPts val="1900"/>
              <a:buNone/>
              <a:defRPr sz="1900">
                <a:solidFill>
                  <a:srgbClr val="3F3F3F"/>
                </a:solidFill>
                <a:latin typeface="Noto Sans"/>
                <a:ea typeface="Noto Sans"/>
                <a:cs typeface="Noto Sans"/>
                <a:sym typeface="Noto Sans"/>
              </a:defRPr>
            </a:lvl4pPr>
            <a:lvl5pPr marL="2286000" lvl="4" indent="-228600" algn="l">
              <a:lnSpc>
                <a:spcPct val="100000"/>
              </a:lnSpc>
              <a:spcBef>
                <a:spcPts val="400"/>
              </a:spcBef>
              <a:spcAft>
                <a:spcPts val="0"/>
              </a:spcAft>
              <a:buClr>
                <a:srgbClr val="3F3F3F"/>
              </a:buClr>
              <a:buSzPts val="1900"/>
              <a:buNone/>
              <a:defRPr sz="1900">
                <a:solidFill>
                  <a:srgbClr val="3F3F3F"/>
                </a:solidFill>
                <a:latin typeface="Noto Sans"/>
                <a:ea typeface="Noto Sans"/>
                <a:cs typeface="Noto Sans"/>
                <a:sym typeface="Noto Sans"/>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_사용자 지정 레이아웃">
  <p:cSld name="1_사용자 지정 레이아웃">
    <p:bg>
      <p:bgPr>
        <a:solidFill>
          <a:schemeClr val="lt1"/>
        </a:solidFill>
        <a:effectLst/>
      </p:bgPr>
    </p:bg>
    <p:spTree>
      <p:nvGrpSpPr>
        <p:cNvPr id="1" name="Shape 130"/>
        <p:cNvGrpSpPr/>
        <p:nvPr/>
      </p:nvGrpSpPr>
      <p:grpSpPr>
        <a:xfrm>
          <a:off x="0" y="0"/>
          <a:ext cx="0" cy="0"/>
          <a:chOff x="0" y="0"/>
          <a:chExt cx="0" cy="0"/>
        </a:xfrm>
      </p:grpSpPr>
      <p:pic>
        <p:nvPicPr>
          <p:cNvPr id="131" name="Google Shape;131;p26"/>
          <p:cNvPicPr preferRelativeResize="0"/>
          <p:nvPr/>
        </p:nvPicPr>
        <p:blipFill rotWithShape="1">
          <a:blip r:embed="rId2">
            <a:alphaModFix/>
          </a:blip>
          <a:srcRect/>
          <a:stretch/>
        </p:blipFill>
        <p:spPr>
          <a:xfrm flipH="1">
            <a:off x="3299" y="930"/>
            <a:ext cx="9140711" cy="5141649"/>
          </a:xfrm>
          <a:prstGeom prst="rect">
            <a:avLst/>
          </a:prstGeom>
          <a:noFill/>
          <a:ln>
            <a:noFill/>
          </a:ln>
        </p:spPr>
      </p:pic>
      <p:sp>
        <p:nvSpPr>
          <p:cNvPr id="132" name="Google Shape;132;p26"/>
          <p:cNvSpPr txBox="1">
            <a:spLocks noGrp="1"/>
          </p:cNvSpPr>
          <p:nvPr>
            <p:ph type="dt" idx="10"/>
          </p:nvPr>
        </p:nvSpPr>
        <p:spPr>
          <a:xfrm>
            <a:off x="457201" y="4822058"/>
            <a:ext cx="2133603" cy="219060"/>
          </a:xfrm>
          <a:prstGeom prst="rect">
            <a:avLst/>
          </a:prstGeom>
          <a:noFill/>
          <a:ln>
            <a:noFill/>
          </a:ln>
        </p:spPr>
        <p:txBody>
          <a:bodyPr spcFirstLastPara="1" wrap="square" lIns="74675" tIns="37325" rIns="74675" bIns="3732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3" name="Google Shape;133;p26"/>
          <p:cNvSpPr txBox="1">
            <a:spLocks noGrp="1"/>
          </p:cNvSpPr>
          <p:nvPr>
            <p:ph type="ftr" idx="11"/>
          </p:nvPr>
        </p:nvSpPr>
        <p:spPr>
          <a:xfrm>
            <a:off x="3124204" y="4822058"/>
            <a:ext cx="2895603" cy="219060"/>
          </a:xfrm>
          <a:prstGeom prst="rect">
            <a:avLst/>
          </a:prstGeom>
          <a:noFill/>
          <a:ln>
            <a:noFill/>
          </a:ln>
        </p:spPr>
        <p:txBody>
          <a:bodyPr spcFirstLastPara="1" wrap="square" lIns="74675" tIns="37325" rIns="74675" bIns="3732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4" name="Google Shape;134;p26"/>
          <p:cNvSpPr txBox="1">
            <a:spLocks noGrp="1"/>
          </p:cNvSpPr>
          <p:nvPr>
            <p:ph type="sldNum" idx="12"/>
          </p:nvPr>
        </p:nvSpPr>
        <p:spPr>
          <a:xfrm>
            <a:off x="6553207" y="4822058"/>
            <a:ext cx="2133603" cy="219060"/>
          </a:xfrm>
          <a:prstGeom prst="rect">
            <a:avLst/>
          </a:prstGeom>
          <a:noFill/>
          <a:ln>
            <a:noFill/>
          </a:ln>
        </p:spPr>
        <p:txBody>
          <a:bodyPr spcFirstLastPara="1" wrap="square" lIns="74675" tIns="37325" rIns="74675" bIns="373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35" name="Google Shape;135;p26"/>
          <p:cNvSpPr txBox="1">
            <a:spLocks noGrp="1"/>
          </p:cNvSpPr>
          <p:nvPr>
            <p:ph type="ctrTitle"/>
          </p:nvPr>
        </p:nvSpPr>
        <p:spPr>
          <a:xfrm>
            <a:off x="521023" y="1977825"/>
            <a:ext cx="4216165" cy="1784934"/>
          </a:xfrm>
          <a:prstGeom prst="rect">
            <a:avLst/>
          </a:prstGeom>
          <a:noFill/>
          <a:ln>
            <a:noFill/>
          </a:ln>
        </p:spPr>
        <p:txBody>
          <a:bodyPr spcFirstLastPara="1" wrap="square" lIns="74675" tIns="37325" rIns="74675" bIns="37325" anchor="t" anchorCtr="0">
            <a:noAutofit/>
          </a:bodyPr>
          <a:lstStyle>
            <a:lvl1pPr lvl="0" algn="l">
              <a:lnSpc>
                <a:spcPct val="100000"/>
              </a:lnSpc>
              <a:spcBef>
                <a:spcPts val="0"/>
              </a:spcBef>
              <a:spcAft>
                <a:spcPts val="0"/>
              </a:spcAft>
              <a:buClr>
                <a:schemeClr val="hlink"/>
              </a:buClr>
              <a:buSzPts val="5400"/>
              <a:buFont typeface="Gulimche"/>
              <a:buNone/>
              <a:defRPr sz="5400">
                <a:solidFill>
                  <a:srgbClr val="BCD57A"/>
                </a:solidFill>
                <a:latin typeface="Calibri"/>
                <a:ea typeface="Calibri"/>
                <a:cs typeface="Calibri"/>
                <a:sym typeface="Calibri"/>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0.xml"/><Relationship Id="rId7"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1" y="14269"/>
            <a:ext cx="8229609" cy="597682"/>
          </a:xfrm>
          <a:prstGeom prst="rect">
            <a:avLst/>
          </a:prstGeom>
          <a:noFill/>
          <a:ln>
            <a:noFill/>
          </a:ln>
        </p:spPr>
        <p:txBody>
          <a:bodyPr spcFirstLastPara="1" wrap="square" lIns="74675" tIns="37325" rIns="74675" bIns="37325" anchor="ctr" anchorCtr="0">
            <a:normAutofit/>
          </a:bodyPr>
          <a:lstStyle>
            <a:lvl1pPr marR="0" lvl="0" algn="l" rtl="0">
              <a:spcBef>
                <a:spcPts val="0"/>
              </a:spcBef>
              <a:spcAft>
                <a:spcPts val="0"/>
              </a:spcAft>
              <a:buClr>
                <a:srgbClr val="000000"/>
              </a:buClr>
              <a:buSzPts val="2900"/>
              <a:buFont typeface="Malgun Gothic"/>
              <a:buNone/>
              <a:defRPr sz="2900" b="0" i="0" u="none" strike="noStrike" cap="none">
                <a:solidFill>
                  <a:srgbClr val="000000"/>
                </a:solidFill>
                <a:latin typeface="Malgun Gothic"/>
                <a:ea typeface="Malgun Gothic"/>
                <a:cs typeface="Malgun Gothic"/>
                <a:sym typeface="Malgun Gothic"/>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457201" y="796517"/>
            <a:ext cx="8229609" cy="3964816"/>
          </a:xfrm>
          <a:prstGeom prst="rect">
            <a:avLst/>
          </a:prstGeom>
          <a:noFill/>
          <a:ln>
            <a:noFill/>
          </a:ln>
        </p:spPr>
        <p:txBody>
          <a:bodyPr spcFirstLastPara="1" wrap="square" lIns="74675" tIns="37325" rIns="74675" bIns="37325" anchor="t" anchorCtr="0">
            <a:normAutofit/>
          </a:bodyPr>
          <a:lstStyle>
            <a:lvl1pPr marL="457200" marR="0" lvl="0"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1pPr>
            <a:lvl2pPr marL="914400" marR="0" lvl="1" indent="-323850" algn="l" rtl="0">
              <a:spcBef>
                <a:spcPts val="300"/>
              </a:spcBef>
              <a:spcAft>
                <a:spcPts val="0"/>
              </a:spcAft>
              <a:buClr>
                <a:schemeClr val="dk1"/>
              </a:buClr>
              <a:buSzPts val="1500"/>
              <a:buFont typeface="Arial"/>
              <a:buChar char="–"/>
              <a:defRPr sz="1500" b="0" i="0" u="none" strike="noStrike" cap="none">
                <a:solidFill>
                  <a:schemeClr val="dk1"/>
                </a:solidFill>
                <a:latin typeface="Malgun Gothic"/>
                <a:ea typeface="Malgun Gothic"/>
                <a:cs typeface="Malgun Gothic"/>
                <a:sym typeface="Malgun Gothic"/>
              </a:defRPr>
            </a:lvl2pPr>
            <a:lvl3pPr marL="1371600" marR="0" lvl="2" indent="-323850" algn="l" rtl="0">
              <a:spcBef>
                <a:spcPts val="300"/>
              </a:spcBef>
              <a:spcAft>
                <a:spcPts val="0"/>
              </a:spcAft>
              <a:buClr>
                <a:schemeClr val="dk1"/>
              </a:buClr>
              <a:buSzPts val="1500"/>
              <a:buFont typeface="Arial"/>
              <a:buChar char="•"/>
              <a:defRPr sz="1500" b="0" i="0" u="none" strike="noStrike" cap="none">
                <a:solidFill>
                  <a:schemeClr val="dk1"/>
                </a:solidFill>
                <a:latin typeface="Malgun Gothic"/>
                <a:ea typeface="Malgun Gothic"/>
                <a:cs typeface="Malgun Gothic"/>
                <a:sym typeface="Malgun Gothic"/>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Malgun Gothic"/>
                <a:ea typeface="Malgun Gothic"/>
                <a:cs typeface="Malgun Gothic"/>
                <a:sym typeface="Malgun Gothic"/>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Malgun Gothic"/>
                <a:ea typeface="Malgun Gothic"/>
                <a:cs typeface="Malgun Gothic"/>
                <a:sym typeface="Malgun Gothic"/>
              </a:defRPr>
            </a:lvl5pPr>
            <a:lvl6pPr marL="2743200" marR="0" lvl="5" indent="-336550" algn="l" rtl="0">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rtl="0">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rtl="0">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rtl="0">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1" y="4822058"/>
            <a:ext cx="2133603" cy="219060"/>
          </a:xfrm>
          <a:prstGeom prst="rect">
            <a:avLst/>
          </a:prstGeom>
          <a:noFill/>
          <a:ln>
            <a:noFill/>
          </a:ln>
        </p:spPr>
        <p:txBody>
          <a:bodyPr spcFirstLastPara="1" wrap="square" lIns="74675" tIns="37325" rIns="74675" bIns="37325" anchor="ctr" anchorCtr="0">
            <a:noAutofit/>
          </a:bodyPr>
          <a:lstStyle>
            <a:lvl1pPr marR="0" lvl="0" algn="l" rtl="0">
              <a:spcBef>
                <a:spcPts val="0"/>
              </a:spcBef>
              <a:spcAft>
                <a:spcPts val="0"/>
              </a:spcAft>
              <a:buSzPts val="1100"/>
              <a:buNone/>
              <a:defRPr sz="10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5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5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5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5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5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5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5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5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4" y="4822058"/>
            <a:ext cx="2895603" cy="219060"/>
          </a:xfrm>
          <a:prstGeom prst="rect">
            <a:avLst/>
          </a:prstGeom>
          <a:noFill/>
          <a:ln>
            <a:noFill/>
          </a:ln>
        </p:spPr>
        <p:txBody>
          <a:bodyPr spcFirstLastPara="1" wrap="square" lIns="74675" tIns="37325" rIns="74675" bIns="37325" anchor="ctr" anchorCtr="0">
            <a:noAutofit/>
          </a:bodyPr>
          <a:lstStyle>
            <a:lvl1pPr marR="0" lvl="0" algn="ctr" rtl="0">
              <a:spcBef>
                <a:spcPts val="0"/>
              </a:spcBef>
              <a:spcAft>
                <a:spcPts val="0"/>
              </a:spcAft>
              <a:buSzPts val="1100"/>
              <a:buNone/>
              <a:defRPr sz="10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5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5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5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5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5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5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5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5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7" y="4822058"/>
            <a:ext cx="2133603" cy="219060"/>
          </a:xfrm>
          <a:prstGeom prst="rect">
            <a:avLst/>
          </a:prstGeom>
          <a:noFill/>
          <a:ln>
            <a:noFill/>
          </a:ln>
        </p:spPr>
        <p:txBody>
          <a:bodyPr spcFirstLastPara="1" wrap="square" lIns="74675" tIns="37325" rIns="74675" bIns="37325" anchor="ctr" anchorCtr="0">
            <a:noAutofit/>
          </a:bodyPr>
          <a:lstStyle>
            <a:lvl1pPr marL="0" marR="0" lvl="0" indent="0" algn="r" rtl="0">
              <a:spcBef>
                <a:spcPts val="0"/>
              </a:spcBef>
              <a:buNone/>
              <a:defRPr sz="1000" b="0" i="0" u="none" strike="noStrike" cap="none">
                <a:solidFill>
                  <a:srgbClr val="888888"/>
                </a:solidFill>
                <a:latin typeface="Calibri"/>
                <a:ea typeface="Calibri"/>
                <a:cs typeface="Calibri"/>
                <a:sym typeface="Calibri"/>
              </a:defRPr>
            </a:lvl1pPr>
            <a:lvl2pPr marL="0" marR="0" lvl="1" indent="0" algn="r" rtl="0">
              <a:spcBef>
                <a:spcPts val="0"/>
              </a:spcBef>
              <a:buNone/>
              <a:defRPr sz="1000" b="0" i="0" u="none" strike="noStrike" cap="none">
                <a:solidFill>
                  <a:srgbClr val="888888"/>
                </a:solidFill>
                <a:latin typeface="Calibri"/>
                <a:ea typeface="Calibri"/>
                <a:cs typeface="Calibri"/>
                <a:sym typeface="Calibri"/>
              </a:defRPr>
            </a:lvl2pPr>
            <a:lvl3pPr marL="0" marR="0" lvl="2" indent="0" algn="r" rtl="0">
              <a:spcBef>
                <a:spcPts val="0"/>
              </a:spcBef>
              <a:buNone/>
              <a:defRPr sz="1000" b="0" i="0" u="none" strike="noStrike" cap="none">
                <a:solidFill>
                  <a:srgbClr val="888888"/>
                </a:solidFill>
                <a:latin typeface="Calibri"/>
                <a:ea typeface="Calibri"/>
                <a:cs typeface="Calibri"/>
                <a:sym typeface="Calibri"/>
              </a:defRPr>
            </a:lvl3pPr>
            <a:lvl4pPr marL="0" marR="0" lvl="3" indent="0" algn="r" rtl="0">
              <a:spcBef>
                <a:spcPts val="0"/>
              </a:spcBef>
              <a:buNone/>
              <a:defRPr sz="1000" b="0" i="0" u="none" strike="noStrike" cap="none">
                <a:solidFill>
                  <a:srgbClr val="888888"/>
                </a:solidFill>
                <a:latin typeface="Calibri"/>
                <a:ea typeface="Calibri"/>
                <a:cs typeface="Calibri"/>
                <a:sym typeface="Calibri"/>
              </a:defRPr>
            </a:lvl4pPr>
            <a:lvl5pPr marL="0" marR="0" lvl="4" indent="0" algn="r" rtl="0">
              <a:spcBef>
                <a:spcPts val="0"/>
              </a:spcBef>
              <a:buNone/>
              <a:defRPr sz="1000" b="0" i="0" u="none" strike="noStrike" cap="none">
                <a:solidFill>
                  <a:srgbClr val="888888"/>
                </a:solidFill>
                <a:latin typeface="Calibri"/>
                <a:ea typeface="Calibri"/>
                <a:cs typeface="Calibri"/>
                <a:sym typeface="Calibri"/>
              </a:defRPr>
            </a:lvl5pPr>
            <a:lvl6pPr marL="0" marR="0" lvl="5" indent="0" algn="r" rtl="0">
              <a:spcBef>
                <a:spcPts val="0"/>
              </a:spcBef>
              <a:buNone/>
              <a:defRPr sz="1000" b="0" i="0" u="none" strike="noStrike" cap="none">
                <a:solidFill>
                  <a:srgbClr val="888888"/>
                </a:solidFill>
                <a:latin typeface="Calibri"/>
                <a:ea typeface="Calibri"/>
                <a:cs typeface="Calibri"/>
                <a:sym typeface="Calibri"/>
              </a:defRPr>
            </a:lvl6pPr>
            <a:lvl7pPr marL="0" marR="0" lvl="6" indent="0" algn="r" rtl="0">
              <a:spcBef>
                <a:spcPts val="0"/>
              </a:spcBef>
              <a:buNone/>
              <a:defRPr sz="1000" b="0" i="0" u="none" strike="noStrike" cap="none">
                <a:solidFill>
                  <a:srgbClr val="888888"/>
                </a:solidFill>
                <a:latin typeface="Calibri"/>
                <a:ea typeface="Calibri"/>
                <a:cs typeface="Calibri"/>
                <a:sym typeface="Calibri"/>
              </a:defRPr>
            </a:lvl7pPr>
            <a:lvl8pPr marL="0" marR="0" lvl="7" indent="0" algn="r" rtl="0">
              <a:spcBef>
                <a:spcPts val="0"/>
              </a:spcBef>
              <a:buNone/>
              <a:defRPr sz="1000" b="0" i="0" u="none" strike="noStrike" cap="none">
                <a:solidFill>
                  <a:srgbClr val="888888"/>
                </a:solidFill>
                <a:latin typeface="Calibri"/>
                <a:ea typeface="Calibri"/>
                <a:cs typeface="Calibri"/>
                <a:sym typeface="Calibri"/>
              </a:defRPr>
            </a:lvl8pPr>
            <a:lvl9pPr marL="0" marR="0" lvl="8" indent="0" algn="r" rtl="0">
              <a:spcBef>
                <a:spcPts val="0"/>
              </a:spcBef>
              <a:buNone/>
              <a:defRPr sz="10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457201" y="14269"/>
            <a:ext cx="8229609" cy="597682"/>
          </a:xfrm>
          <a:prstGeom prst="rect">
            <a:avLst/>
          </a:prstGeom>
          <a:noFill/>
          <a:ln>
            <a:noFill/>
          </a:ln>
        </p:spPr>
        <p:txBody>
          <a:bodyPr spcFirstLastPara="1" wrap="square" lIns="74675" tIns="37325" rIns="74675" bIns="37325" anchor="ctr" anchorCtr="0">
            <a:normAutofit/>
          </a:bodyPr>
          <a:lstStyle>
            <a:lvl1pPr marR="0" lvl="0" algn="l" rtl="0">
              <a:lnSpc>
                <a:spcPct val="100000"/>
              </a:lnSpc>
              <a:spcBef>
                <a:spcPts val="0"/>
              </a:spcBef>
              <a:spcAft>
                <a:spcPts val="0"/>
              </a:spcAft>
              <a:buClr>
                <a:srgbClr val="000000"/>
              </a:buClr>
              <a:buSzPts val="2900"/>
              <a:buFont typeface="Malgun Gothic"/>
              <a:buNone/>
              <a:defRPr sz="2900" b="0" i="0" u="none" strike="noStrike" cap="none">
                <a:solidFill>
                  <a:srgbClr val="000000"/>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 name="Google Shape;95;p20"/>
          <p:cNvSpPr txBox="1">
            <a:spLocks noGrp="1"/>
          </p:cNvSpPr>
          <p:nvPr>
            <p:ph type="body" idx="1"/>
          </p:nvPr>
        </p:nvSpPr>
        <p:spPr>
          <a:xfrm>
            <a:off x="457201" y="796517"/>
            <a:ext cx="8229609" cy="3964816"/>
          </a:xfrm>
          <a:prstGeom prst="rect">
            <a:avLst/>
          </a:prstGeom>
          <a:noFill/>
          <a:ln>
            <a:noFill/>
          </a:ln>
        </p:spPr>
        <p:txBody>
          <a:bodyPr spcFirstLastPara="1" wrap="square" lIns="74675" tIns="37325" rIns="74675" bIns="37325" anchor="t" anchorCtr="0">
            <a:normAutofit/>
          </a:bodyPr>
          <a:lstStyle>
            <a:lvl1pPr marL="457200" marR="0" lvl="0"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1pPr>
            <a:lvl2pPr marL="914400" marR="0" lvl="1"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Malgun Gothic"/>
                <a:ea typeface="Malgun Gothic"/>
                <a:cs typeface="Malgun Gothic"/>
                <a:sym typeface="Malgun Gothic"/>
              </a:defRPr>
            </a:lvl2pPr>
            <a:lvl3pPr marL="1371600" marR="0" lvl="2"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Malgun Gothic"/>
                <a:ea typeface="Malgun Gothic"/>
                <a:cs typeface="Malgun Gothic"/>
                <a:sym typeface="Malgun Gothic"/>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Malgun Gothic"/>
                <a:ea typeface="Malgun Gothic"/>
                <a:cs typeface="Malgun Gothic"/>
                <a:sym typeface="Malgun Gothic"/>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Malgun Gothic"/>
                <a:ea typeface="Malgun Gothic"/>
                <a:cs typeface="Malgun Gothic"/>
                <a:sym typeface="Malgun Gothic"/>
              </a:defRPr>
            </a:lvl5pPr>
            <a:lvl6pPr marL="2743200" marR="0" lvl="5" indent="-336550" algn="l" rtl="0">
              <a:lnSpc>
                <a:spcPct val="100000"/>
              </a:lnSpc>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rtl="0">
              <a:lnSpc>
                <a:spcPct val="100000"/>
              </a:lnSpc>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rtl="0">
              <a:lnSpc>
                <a:spcPct val="100000"/>
              </a:lnSpc>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rtl="0">
              <a:lnSpc>
                <a:spcPct val="100000"/>
              </a:lnSpc>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96" name="Google Shape;96;p20"/>
          <p:cNvSpPr txBox="1">
            <a:spLocks noGrp="1"/>
          </p:cNvSpPr>
          <p:nvPr>
            <p:ph type="dt" idx="10"/>
          </p:nvPr>
        </p:nvSpPr>
        <p:spPr>
          <a:xfrm>
            <a:off x="457201" y="4822058"/>
            <a:ext cx="2133603" cy="219060"/>
          </a:xfrm>
          <a:prstGeom prst="rect">
            <a:avLst/>
          </a:prstGeom>
          <a:noFill/>
          <a:ln>
            <a:noFill/>
          </a:ln>
        </p:spPr>
        <p:txBody>
          <a:bodyPr spcFirstLastPara="1" wrap="square" lIns="74675" tIns="37325" rIns="74675" bIns="37325" anchor="ctr" anchorCtr="0">
            <a:noAutofit/>
          </a:bodyPr>
          <a:lstStyle>
            <a:lvl1pPr marR="0" lvl="0" algn="l" rtl="0">
              <a:lnSpc>
                <a:spcPct val="100000"/>
              </a:lnSpc>
              <a:spcBef>
                <a:spcPts val="0"/>
              </a:spcBef>
              <a:spcAft>
                <a:spcPts val="0"/>
              </a:spcAft>
              <a:buClr>
                <a:srgbClr val="000000"/>
              </a:buClr>
              <a:buSzPts val="1100"/>
              <a:buFont typeface="Arial"/>
              <a:buNone/>
              <a:defRPr sz="10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5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5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5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5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5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5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5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97" name="Google Shape;97;p20"/>
          <p:cNvSpPr txBox="1">
            <a:spLocks noGrp="1"/>
          </p:cNvSpPr>
          <p:nvPr>
            <p:ph type="ftr" idx="11"/>
          </p:nvPr>
        </p:nvSpPr>
        <p:spPr>
          <a:xfrm>
            <a:off x="3124204" y="4822058"/>
            <a:ext cx="2895603" cy="219060"/>
          </a:xfrm>
          <a:prstGeom prst="rect">
            <a:avLst/>
          </a:prstGeom>
          <a:noFill/>
          <a:ln>
            <a:noFill/>
          </a:ln>
        </p:spPr>
        <p:txBody>
          <a:bodyPr spcFirstLastPara="1" wrap="square" lIns="74675" tIns="37325" rIns="74675" bIns="37325" anchor="ctr" anchorCtr="0">
            <a:noAutofit/>
          </a:bodyPr>
          <a:lstStyle>
            <a:lvl1pPr marR="0" lvl="0" algn="ctr" rtl="0">
              <a:lnSpc>
                <a:spcPct val="100000"/>
              </a:lnSpc>
              <a:spcBef>
                <a:spcPts val="0"/>
              </a:spcBef>
              <a:spcAft>
                <a:spcPts val="0"/>
              </a:spcAft>
              <a:buClr>
                <a:srgbClr val="000000"/>
              </a:buClr>
              <a:buSzPts val="1100"/>
              <a:buFont typeface="Arial"/>
              <a:buNone/>
              <a:defRPr sz="10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5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5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5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5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5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5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5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98" name="Google Shape;98;p20"/>
          <p:cNvSpPr txBox="1">
            <a:spLocks noGrp="1"/>
          </p:cNvSpPr>
          <p:nvPr>
            <p:ph type="sldNum" idx="12"/>
          </p:nvPr>
        </p:nvSpPr>
        <p:spPr>
          <a:xfrm>
            <a:off x="6553207" y="4822058"/>
            <a:ext cx="2133603" cy="219060"/>
          </a:xfrm>
          <a:prstGeom prst="rect">
            <a:avLst/>
          </a:prstGeom>
          <a:noFill/>
          <a:ln>
            <a:noFill/>
          </a:ln>
        </p:spPr>
        <p:txBody>
          <a:bodyPr spcFirstLastPara="1" wrap="square" lIns="74675" tIns="37325" rIns="74675" bIns="373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6.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6.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comments" Target="../comments/commen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subTitle" idx="1"/>
          </p:nvPr>
        </p:nvSpPr>
        <p:spPr>
          <a:xfrm>
            <a:off x="5058125" y="3382082"/>
            <a:ext cx="3618900" cy="1047300"/>
          </a:xfrm>
          <a:prstGeom prst="rect">
            <a:avLst/>
          </a:prstGeom>
          <a:noFill/>
          <a:ln>
            <a:noFill/>
          </a:ln>
        </p:spPr>
        <p:txBody>
          <a:bodyPr spcFirstLastPara="1" wrap="square" lIns="74675" tIns="37325" rIns="74675" bIns="37325" anchor="t" anchorCtr="0">
            <a:noAutofit/>
          </a:bodyPr>
          <a:lstStyle/>
          <a:p>
            <a:pPr marL="0" lvl="0" indent="0" algn="r" rtl="0">
              <a:lnSpc>
                <a:spcPct val="100000"/>
              </a:lnSpc>
              <a:spcBef>
                <a:spcPts val="0"/>
              </a:spcBef>
              <a:spcAft>
                <a:spcPts val="0"/>
              </a:spcAft>
              <a:buClr>
                <a:schemeClr val="hlink"/>
              </a:buClr>
              <a:buSzPts val="900"/>
              <a:buFont typeface="Gulimche"/>
              <a:buNone/>
            </a:pPr>
            <a:endParaRPr dirty="0"/>
          </a:p>
        </p:txBody>
      </p:sp>
      <p:sp>
        <p:nvSpPr>
          <p:cNvPr id="142" name="Google Shape;142;p27"/>
          <p:cNvSpPr txBox="1">
            <a:spLocks noGrp="1"/>
          </p:cNvSpPr>
          <p:nvPr>
            <p:ph type="ctrTitle"/>
          </p:nvPr>
        </p:nvSpPr>
        <p:spPr>
          <a:xfrm>
            <a:off x="4517991" y="1815844"/>
            <a:ext cx="4159008" cy="1403834"/>
          </a:xfrm>
          <a:prstGeom prst="rect">
            <a:avLst/>
          </a:prstGeom>
          <a:noFill/>
          <a:ln>
            <a:noFill/>
          </a:ln>
        </p:spPr>
        <p:txBody>
          <a:bodyPr spcFirstLastPara="1" wrap="square" lIns="74675" tIns="37325" rIns="74675" bIns="37325" anchor="t" anchorCtr="0">
            <a:noAutofit/>
          </a:bodyPr>
          <a:lstStyle/>
          <a:p>
            <a:pPr marL="0" lvl="0" indent="0" algn="r" rtl="0">
              <a:lnSpc>
                <a:spcPct val="100000"/>
              </a:lnSpc>
              <a:spcBef>
                <a:spcPts val="0"/>
              </a:spcBef>
              <a:spcAft>
                <a:spcPts val="0"/>
              </a:spcAft>
              <a:buSzPts val="4400"/>
              <a:buNone/>
            </a:pPr>
            <a:r>
              <a:rPr lang="en"/>
              <a:t>HOLY</a:t>
            </a:r>
            <a:r>
              <a:rPr lang="en">
                <a:solidFill>
                  <a:srgbClr val="BCD57A"/>
                </a:solidFill>
              </a:rPr>
              <a:t> </a:t>
            </a:r>
            <a:r>
              <a:rPr lang="en" b="1"/>
              <a:t>GUACAMOLE</a:t>
            </a:r>
            <a:endParaRPr b="1">
              <a:solidFill>
                <a:srgbClr val="BCD57A"/>
              </a:solidFill>
            </a:endParaRPr>
          </a:p>
        </p:txBody>
      </p:sp>
      <p:cxnSp>
        <p:nvCxnSpPr>
          <p:cNvPr id="143" name="Google Shape;143;p27"/>
          <p:cNvCxnSpPr/>
          <p:nvPr/>
        </p:nvCxnSpPr>
        <p:spPr>
          <a:xfrm>
            <a:off x="5544240" y="3291052"/>
            <a:ext cx="3045913" cy="0"/>
          </a:xfrm>
          <a:prstGeom prst="straightConnector1">
            <a:avLst/>
          </a:prstGeom>
          <a:noFill/>
          <a:ln w="9525" cap="flat" cmpd="sng">
            <a:solidFill>
              <a:srgbClr val="BCD57A"/>
            </a:solidFill>
            <a:prstDash val="solid"/>
            <a:round/>
            <a:headEnd type="none" w="sm" len="sm"/>
            <a:tailEnd type="none" w="sm" len="sm"/>
          </a:ln>
        </p:spPr>
      </p:cxnSp>
      <p:grpSp>
        <p:nvGrpSpPr>
          <p:cNvPr id="144" name="Google Shape;144;p27"/>
          <p:cNvGrpSpPr/>
          <p:nvPr/>
        </p:nvGrpSpPr>
        <p:grpSpPr>
          <a:xfrm>
            <a:off x="4071282" y="4623725"/>
            <a:ext cx="1001831" cy="253742"/>
            <a:chOff x="5427663" y="6166383"/>
            <a:chExt cx="1335600" cy="338400"/>
          </a:xfrm>
        </p:grpSpPr>
        <p:sp>
          <p:nvSpPr>
            <p:cNvPr id="145" name="Google Shape;145;p27"/>
            <p:cNvSpPr/>
            <p:nvPr/>
          </p:nvSpPr>
          <p:spPr>
            <a:xfrm>
              <a:off x="5429245" y="6166383"/>
              <a:ext cx="1332435" cy="338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500">
                <a:solidFill>
                  <a:schemeClr val="dk1"/>
                </a:solidFill>
                <a:latin typeface="Calibri"/>
                <a:ea typeface="Calibri"/>
                <a:cs typeface="Calibri"/>
                <a:sym typeface="Calibri"/>
              </a:endParaRPr>
            </a:p>
          </p:txBody>
        </p:sp>
        <p:sp>
          <p:nvSpPr>
            <p:cNvPr id="146" name="Google Shape;146;p27"/>
            <p:cNvSpPr/>
            <p:nvPr/>
          </p:nvSpPr>
          <p:spPr>
            <a:xfrm>
              <a:off x="5628635" y="6341793"/>
              <a:ext cx="85453" cy="130393"/>
            </a:xfrm>
            <a:custGeom>
              <a:avLst/>
              <a:gdLst/>
              <a:ahLst/>
              <a:cxnLst/>
              <a:rect l="l" t="t" r="r" b="b"/>
              <a:pathLst>
                <a:path w="83" h="130" extrusionOk="0">
                  <a:moveTo>
                    <a:pt x="83" y="90"/>
                  </a:moveTo>
                  <a:cubicBezTo>
                    <a:pt x="83" y="97"/>
                    <a:pt x="82" y="103"/>
                    <a:pt x="79" y="108"/>
                  </a:cubicBezTo>
                  <a:cubicBezTo>
                    <a:pt x="77" y="113"/>
                    <a:pt x="73" y="117"/>
                    <a:pt x="69" y="120"/>
                  </a:cubicBezTo>
                  <a:cubicBezTo>
                    <a:pt x="65" y="124"/>
                    <a:pt x="60" y="126"/>
                    <a:pt x="54" y="128"/>
                  </a:cubicBezTo>
                  <a:cubicBezTo>
                    <a:pt x="49" y="130"/>
                    <a:pt x="42" y="130"/>
                    <a:pt x="36" y="130"/>
                  </a:cubicBezTo>
                  <a:cubicBezTo>
                    <a:pt x="32" y="130"/>
                    <a:pt x="28" y="130"/>
                    <a:pt x="24" y="129"/>
                  </a:cubicBezTo>
                  <a:cubicBezTo>
                    <a:pt x="20" y="129"/>
                    <a:pt x="17" y="128"/>
                    <a:pt x="14" y="127"/>
                  </a:cubicBezTo>
                  <a:cubicBezTo>
                    <a:pt x="11" y="126"/>
                    <a:pt x="9" y="125"/>
                    <a:pt x="7" y="124"/>
                  </a:cubicBezTo>
                  <a:cubicBezTo>
                    <a:pt x="5" y="122"/>
                    <a:pt x="3" y="121"/>
                    <a:pt x="3" y="121"/>
                  </a:cubicBezTo>
                  <a:cubicBezTo>
                    <a:pt x="2" y="120"/>
                    <a:pt x="1" y="119"/>
                    <a:pt x="1" y="117"/>
                  </a:cubicBezTo>
                  <a:cubicBezTo>
                    <a:pt x="0" y="115"/>
                    <a:pt x="0" y="113"/>
                    <a:pt x="0" y="110"/>
                  </a:cubicBezTo>
                  <a:cubicBezTo>
                    <a:pt x="0" y="108"/>
                    <a:pt x="0" y="106"/>
                    <a:pt x="0" y="105"/>
                  </a:cubicBezTo>
                  <a:cubicBezTo>
                    <a:pt x="1" y="104"/>
                    <a:pt x="1" y="103"/>
                    <a:pt x="1" y="102"/>
                  </a:cubicBezTo>
                  <a:cubicBezTo>
                    <a:pt x="1" y="101"/>
                    <a:pt x="2" y="100"/>
                    <a:pt x="2" y="100"/>
                  </a:cubicBezTo>
                  <a:cubicBezTo>
                    <a:pt x="3" y="100"/>
                    <a:pt x="3" y="99"/>
                    <a:pt x="4" y="99"/>
                  </a:cubicBezTo>
                  <a:cubicBezTo>
                    <a:pt x="5" y="99"/>
                    <a:pt x="6" y="100"/>
                    <a:pt x="8" y="101"/>
                  </a:cubicBezTo>
                  <a:cubicBezTo>
                    <a:pt x="9" y="102"/>
                    <a:pt x="12" y="103"/>
                    <a:pt x="14" y="105"/>
                  </a:cubicBezTo>
                  <a:cubicBezTo>
                    <a:pt x="17" y="106"/>
                    <a:pt x="20" y="107"/>
                    <a:pt x="24" y="108"/>
                  </a:cubicBezTo>
                  <a:cubicBezTo>
                    <a:pt x="27" y="109"/>
                    <a:pt x="31" y="110"/>
                    <a:pt x="36" y="110"/>
                  </a:cubicBezTo>
                  <a:cubicBezTo>
                    <a:pt x="39" y="110"/>
                    <a:pt x="42" y="109"/>
                    <a:pt x="45" y="109"/>
                  </a:cubicBezTo>
                  <a:cubicBezTo>
                    <a:pt x="47" y="108"/>
                    <a:pt x="49" y="107"/>
                    <a:pt x="51" y="105"/>
                  </a:cubicBezTo>
                  <a:cubicBezTo>
                    <a:pt x="53" y="104"/>
                    <a:pt x="54" y="102"/>
                    <a:pt x="55" y="100"/>
                  </a:cubicBezTo>
                  <a:cubicBezTo>
                    <a:pt x="56" y="98"/>
                    <a:pt x="56" y="96"/>
                    <a:pt x="56" y="94"/>
                  </a:cubicBezTo>
                  <a:cubicBezTo>
                    <a:pt x="56" y="91"/>
                    <a:pt x="55" y="88"/>
                    <a:pt x="54" y="86"/>
                  </a:cubicBezTo>
                  <a:cubicBezTo>
                    <a:pt x="52" y="84"/>
                    <a:pt x="50" y="82"/>
                    <a:pt x="48" y="81"/>
                  </a:cubicBezTo>
                  <a:cubicBezTo>
                    <a:pt x="45" y="79"/>
                    <a:pt x="42" y="78"/>
                    <a:pt x="39" y="76"/>
                  </a:cubicBezTo>
                  <a:cubicBezTo>
                    <a:pt x="36" y="75"/>
                    <a:pt x="33" y="73"/>
                    <a:pt x="29" y="72"/>
                  </a:cubicBezTo>
                  <a:cubicBezTo>
                    <a:pt x="26" y="70"/>
                    <a:pt x="23" y="68"/>
                    <a:pt x="19" y="66"/>
                  </a:cubicBezTo>
                  <a:cubicBezTo>
                    <a:pt x="16" y="65"/>
                    <a:pt x="13" y="62"/>
                    <a:pt x="11" y="59"/>
                  </a:cubicBezTo>
                  <a:cubicBezTo>
                    <a:pt x="8" y="57"/>
                    <a:pt x="6" y="53"/>
                    <a:pt x="5" y="50"/>
                  </a:cubicBezTo>
                  <a:cubicBezTo>
                    <a:pt x="3" y="46"/>
                    <a:pt x="2" y="41"/>
                    <a:pt x="2" y="36"/>
                  </a:cubicBezTo>
                  <a:cubicBezTo>
                    <a:pt x="2" y="30"/>
                    <a:pt x="3" y="25"/>
                    <a:pt x="6" y="20"/>
                  </a:cubicBezTo>
                  <a:cubicBezTo>
                    <a:pt x="8" y="15"/>
                    <a:pt x="11" y="12"/>
                    <a:pt x="15" y="9"/>
                  </a:cubicBezTo>
                  <a:cubicBezTo>
                    <a:pt x="19" y="6"/>
                    <a:pt x="23" y="3"/>
                    <a:pt x="28" y="2"/>
                  </a:cubicBezTo>
                  <a:cubicBezTo>
                    <a:pt x="34" y="0"/>
                    <a:pt x="39" y="0"/>
                    <a:pt x="45" y="0"/>
                  </a:cubicBezTo>
                  <a:cubicBezTo>
                    <a:pt x="48" y="0"/>
                    <a:pt x="51" y="0"/>
                    <a:pt x="54" y="0"/>
                  </a:cubicBezTo>
                  <a:cubicBezTo>
                    <a:pt x="57" y="1"/>
                    <a:pt x="60" y="1"/>
                    <a:pt x="62" y="2"/>
                  </a:cubicBezTo>
                  <a:cubicBezTo>
                    <a:pt x="65" y="3"/>
                    <a:pt x="67" y="4"/>
                    <a:pt x="69" y="5"/>
                  </a:cubicBezTo>
                  <a:cubicBezTo>
                    <a:pt x="71" y="6"/>
                    <a:pt x="73" y="7"/>
                    <a:pt x="73" y="7"/>
                  </a:cubicBezTo>
                  <a:cubicBezTo>
                    <a:pt x="74" y="8"/>
                    <a:pt x="74" y="8"/>
                    <a:pt x="75" y="9"/>
                  </a:cubicBezTo>
                  <a:cubicBezTo>
                    <a:pt x="75" y="9"/>
                    <a:pt x="75" y="10"/>
                    <a:pt x="75" y="11"/>
                  </a:cubicBezTo>
                  <a:cubicBezTo>
                    <a:pt x="75" y="11"/>
                    <a:pt x="75" y="12"/>
                    <a:pt x="75" y="13"/>
                  </a:cubicBezTo>
                  <a:cubicBezTo>
                    <a:pt x="76" y="15"/>
                    <a:pt x="76" y="16"/>
                    <a:pt x="76" y="18"/>
                  </a:cubicBezTo>
                  <a:cubicBezTo>
                    <a:pt x="76" y="20"/>
                    <a:pt x="76" y="21"/>
                    <a:pt x="75" y="22"/>
                  </a:cubicBezTo>
                  <a:cubicBezTo>
                    <a:pt x="75" y="24"/>
                    <a:pt x="75" y="25"/>
                    <a:pt x="75" y="26"/>
                  </a:cubicBezTo>
                  <a:cubicBezTo>
                    <a:pt x="75" y="27"/>
                    <a:pt x="74" y="27"/>
                    <a:pt x="74" y="28"/>
                  </a:cubicBezTo>
                  <a:cubicBezTo>
                    <a:pt x="74" y="28"/>
                    <a:pt x="73" y="28"/>
                    <a:pt x="72" y="28"/>
                  </a:cubicBezTo>
                  <a:cubicBezTo>
                    <a:pt x="72" y="28"/>
                    <a:pt x="70" y="28"/>
                    <a:pt x="69" y="27"/>
                  </a:cubicBezTo>
                  <a:cubicBezTo>
                    <a:pt x="67" y="26"/>
                    <a:pt x="65" y="25"/>
                    <a:pt x="63" y="24"/>
                  </a:cubicBezTo>
                  <a:cubicBezTo>
                    <a:pt x="61" y="23"/>
                    <a:pt x="58" y="22"/>
                    <a:pt x="55" y="21"/>
                  </a:cubicBezTo>
                  <a:cubicBezTo>
                    <a:pt x="52" y="20"/>
                    <a:pt x="49" y="20"/>
                    <a:pt x="45" y="20"/>
                  </a:cubicBezTo>
                  <a:cubicBezTo>
                    <a:pt x="42" y="20"/>
                    <a:pt x="40" y="20"/>
                    <a:pt x="38" y="21"/>
                  </a:cubicBezTo>
                  <a:cubicBezTo>
                    <a:pt x="36" y="21"/>
                    <a:pt x="34" y="22"/>
                    <a:pt x="33" y="23"/>
                  </a:cubicBezTo>
                  <a:cubicBezTo>
                    <a:pt x="31" y="25"/>
                    <a:pt x="30" y="26"/>
                    <a:pt x="30" y="28"/>
                  </a:cubicBezTo>
                  <a:cubicBezTo>
                    <a:pt x="29" y="29"/>
                    <a:pt x="28" y="31"/>
                    <a:pt x="28" y="33"/>
                  </a:cubicBezTo>
                  <a:cubicBezTo>
                    <a:pt x="28" y="36"/>
                    <a:pt x="29" y="38"/>
                    <a:pt x="31" y="40"/>
                  </a:cubicBezTo>
                  <a:cubicBezTo>
                    <a:pt x="32" y="42"/>
                    <a:pt x="34" y="44"/>
                    <a:pt x="37" y="46"/>
                  </a:cubicBezTo>
                  <a:cubicBezTo>
                    <a:pt x="40" y="47"/>
                    <a:pt x="42" y="49"/>
                    <a:pt x="46" y="50"/>
                  </a:cubicBezTo>
                  <a:cubicBezTo>
                    <a:pt x="49" y="52"/>
                    <a:pt x="52" y="53"/>
                    <a:pt x="56" y="55"/>
                  </a:cubicBezTo>
                  <a:cubicBezTo>
                    <a:pt x="59" y="56"/>
                    <a:pt x="62" y="58"/>
                    <a:pt x="66" y="60"/>
                  </a:cubicBezTo>
                  <a:cubicBezTo>
                    <a:pt x="69" y="62"/>
                    <a:pt x="72" y="65"/>
                    <a:pt x="74" y="67"/>
                  </a:cubicBezTo>
                  <a:cubicBezTo>
                    <a:pt x="77" y="70"/>
                    <a:pt x="79" y="73"/>
                    <a:pt x="81" y="77"/>
                  </a:cubicBezTo>
                  <a:cubicBezTo>
                    <a:pt x="82" y="81"/>
                    <a:pt x="83" y="85"/>
                    <a:pt x="83" y="90"/>
                  </a:cubicBezTo>
                  <a:close/>
                </a:path>
              </a:pathLst>
            </a:custGeom>
            <a:solidFill>
              <a:schemeClr val="lt1">
                <a:alpha val="49803"/>
              </a:scheme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500">
                <a:solidFill>
                  <a:schemeClr val="dk1"/>
                </a:solidFill>
                <a:latin typeface="Calibri"/>
                <a:ea typeface="Calibri"/>
                <a:cs typeface="Calibri"/>
                <a:sym typeface="Calibri"/>
              </a:endParaRPr>
            </a:p>
          </p:txBody>
        </p:sp>
        <p:sp>
          <p:nvSpPr>
            <p:cNvPr id="147" name="Google Shape;147;p27"/>
            <p:cNvSpPr/>
            <p:nvPr/>
          </p:nvSpPr>
          <p:spPr>
            <a:xfrm>
              <a:off x="5726748" y="6334031"/>
              <a:ext cx="26902" cy="138155"/>
            </a:xfrm>
            <a:custGeom>
              <a:avLst/>
              <a:gdLst/>
              <a:ahLst/>
              <a:cxnLst/>
              <a:rect l="l" t="t" r="r" b="b"/>
              <a:pathLst>
                <a:path w="25" h="137" extrusionOk="0">
                  <a:moveTo>
                    <a:pt x="25" y="133"/>
                  </a:moveTo>
                  <a:cubicBezTo>
                    <a:pt x="25" y="133"/>
                    <a:pt x="25" y="134"/>
                    <a:pt x="24" y="135"/>
                  </a:cubicBezTo>
                  <a:cubicBezTo>
                    <a:pt x="24" y="135"/>
                    <a:pt x="23" y="135"/>
                    <a:pt x="22" y="136"/>
                  </a:cubicBezTo>
                  <a:cubicBezTo>
                    <a:pt x="21" y="136"/>
                    <a:pt x="20" y="136"/>
                    <a:pt x="18" y="137"/>
                  </a:cubicBezTo>
                  <a:cubicBezTo>
                    <a:pt x="17" y="137"/>
                    <a:pt x="15" y="137"/>
                    <a:pt x="12" y="137"/>
                  </a:cubicBezTo>
                  <a:cubicBezTo>
                    <a:pt x="10" y="137"/>
                    <a:pt x="8" y="137"/>
                    <a:pt x="7" y="137"/>
                  </a:cubicBezTo>
                  <a:cubicBezTo>
                    <a:pt x="5" y="136"/>
                    <a:pt x="4" y="136"/>
                    <a:pt x="3" y="136"/>
                  </a:cubicBezTo>
                  <a:cubicBezTo>
                    <a:pt x="2" y="135"/>
                    <a:pt x="1" y="135"/>
                    <a:pt x="1" y="135"/>
                  </a:cubicBezTo>
                  <a:cubicBezTo>
                    <a:pt x="0" y="134"/>
                    <a:pt x="0" y="133"/>
                    <a:pt x="0" y="133"/>
                  </a:cubicBezTo>
                  <a:cubicBezTo>
                    <a:pt x="0" y="4"/>
                    <a:pt x="0" y="4"/>
                    <a:pt x="0" y="4"/>
                  </a:cubicBezTo>
                  <a:cubicBezTo>
                    <a:pt x="0" y="4"/>
                    <a:pt x="0" y="3"/>
                    <a:pt x="1" y="3"/>
                  </a:cubicBezTo>
                  <a:cubicBezTo>
                    <a:pt x="1" y="2"/>
                    <a:pt x="2" y="2"/>
                    <a:pt x="3" y="1"/>
                  </a:cubicBezTo>
                  <a:cubicBezTo>
                    <a:pt x="4" y="1"/>
                    <a:pt x="5" y="1"/>
                    <a:pt x="7" y="1"/>
                  </a:cubicBezTo>
                  <a:cubicBezTo>
                    <a:pt x="8" y="0"/>
                    <a:pt x="10" y="0"/>
                    <a:pt x="12" y="0"/>
                  </a:cubicBezTo>
                  <a:cubicBezTo>
                    <a:pt x="15" y="0"/>
                    <a:pt x="17" y="0"/>
                    <a:pt x="18" y="1"/>
                  </a:cubicBezTo>
                  <a:cubicBezTo>
                    <a:pt x="20" y="1"/>
                    <a:pt x="21" y="1"/>
                    <a:pt x="22" y="1"/>
                  </a:cubicBezTo>
                  <a:cubicBezTo>
                    <a:pt x="23" y="2"/>
                    <a:pt x="24" y="2"/>
                    <a:pt x="24" y="3"/>
                  </a:cubicBezTo>
                  <a:cubicBezTo>
                    <a:pt x="25" y="3"/>
                    <a:pt x="25" y="4"/>
                    <a:pt x="25" y="4"/>
                  </a:cubicBezTo>
                  <a:lnTo>
                    <a:pt x="25" y="133"/>
                  </a:lnTo>
                  <a:close/>
                </a:path>
              </a:pathLst>
            </a:custGeom>
            <a:solidFill>
              <a:schemeClr val="lt1">
                <a:alpha val="49803"/>
              </a:scheme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500">
                <a:solidFill>
                  <a:schemeClr val="dk1"/>
                </a:solidFill>
                <a:latin typeface="Calibri"/>
                <a:ea typeface="Calibri"/>
                <a:cs typeface="Calibri"/>
                <a:sym typeface="Calibri"/>
              </a:endParaRPr>
            </a:p>
          </p:txBody>
        </p:sp>
        <p:sp>
          <p:nvSpPr>
            <p:cNvPr id="148" name="Google Shape;148;p27"/>
            <p:cNvSpPr/>
            <p:nvPr/>
          </p:nvSpPr>
          <p:spPr>
            <a:xfrm>
              <a:off x="5771057" y="6337135"/>
              <a:ext cx="28484" cy="135050"/>
            </a:xfrm>
            <a:custGeom>
              <a:avLst/>
              <a:gdLst/>
              <a:ahLst/>
              <a:cxnLst/>
              <a:rect l="l" t="t" r="r" b="b"/>
              <a:pathLst>
                <a:path w="28" h="133" extrusionOk="0">
                  <a:moveTo>
                    <a:pt x="28" y="12"/>
                  </a:moveTo>
                  <a:cubicBezTo>
                    <a:pt x="28" y="17"/>
                    <a:pt x="27" y="21"/>
                    <a:pt x="25" y="22"/>
                  </a:cubicBezTo>
                  <a:cubicBezTo>
                    <a:pt x="23" y="24"/>
                    <a:pt x="19" y="25"/>
                    <a:pt x="14" y="25"/>
                  </a:cubicBezTo>
                  <a:cubicBezTo>
                    <a:pt x="8" y="25"/>
                    <a:pt x="4" y="24"/>
                    <a:pt x="2" y="23"/>
                  </a:cubicBezTo>
                  <a:cubicBezTo>
                    <a:pt x="0" y="21"/>
                    <a:pt x="0" y="17"/>
                    <a:pt x="0" y="13"/>
                  </a:cubicBezTo>
                  <a:cubicBezTo>
                    <a:pt x="0" y="8"/>
                    <a:pt x="1" y="4"/>
                    <a:pt x="3" y="2"/>
                  </a:cubicBezTo>
                  <a:cubicBezTo>
                    <a:pt x="5" y="1"/>
                    <a:pt x="8" y="0"/>
                    <a:pt x="14" y="0"/>
                  </a:cubicBezTo>
                  <a:cubicBezTo>
                    <a:pt x="19" y="0"/>
                    <a:pt x="23" y="0"/>
                    <a:pt x="25" y="2"/>
                  </a:cubicBezTo>
                  <a:cubicBezTo>
                    <a:pt x="27" y="4"/>
                    <a:pt x="28" y="7"/>
                    <a:pt x="28" y="12"/>
                  </a:cubicBezTo>
                  <a:close/>
                  <a:moveTo>
                    <a:pt x="26" y="129"/>
                  </a:moveTo>
                  <a:cubicBezTo>
                    <a:pt x="26" y="129"/>
                    <a:pt x="26" y="130"/>
                    <a:pt x="25" y="131"/>
                  </a:cubicBezTo>
                  <a:cubicBezTo>
                    <a:pt x="25" y="131"/>
                    <a:pt x="24" y="131"/>
                    <a:pt x="23" y="132"/>
                  </a:cubicBezTo>
                  <a:cubicBezTo>
                    <a:pt x="23" y="132"/>
                    <a:pt x="21" y="132"/>
                    <a:pt x="20" y="133"/>
                  </a:cubicBezTo>
                  <a:cubicBezTo>
                    <a:pt x="18" y="133"/>
                    <a:pt x="16" y="133"/>
                    <a:pt x="14" y="133"/>
                  </a:cubicBezTo>
                  <a:cubicBezTo>
                    <a:pt x="11" y="133"/>
                    <a:pt x="9" y="133"/>
                    <a:pt x="8" y="133"/>
                  </a:cubicBezTo>
                  <a:cubicBezTo>
                    <a:pt x="6" y="132"/>
                    <a:pt x="5" y="132"/>
                    <a:pt x="4" y="132"/>
                  </a:cubicBezTo>
                  <a:cubicBezTo>
                    <a:pt x="3" y="131"/>
                    <a:pt x="2" y="131"/>
                    <a:pt x="2" y="131"/>
                  </a:cubicBezTo>
                  <a:cubicBezTo>
                    <a:pt x="2" y="130"/>
                    <a:pt x="1" y="129"/>
                    <a:pt x="1" y="129"/>
                  </a:cubicBezTo>
                  <a:cubicBezTo>
                    <a:pt x="1" y="42"/>
                    <a:pt x="1" y="42"/>
                    <a:pt x="1" y="42"/>
                  </a:cubicBezTo>
                  <a:cubicBezTo>
                    <a:pt x="1" y="41"/>
                    <a:pt x="2" y="41"/>
                    <a:pt x="2" y="40"/>
                  </a:cubicBezTo>
                  <a:cubicBezTo>
                    <a:pt x="2" y="40"/>
                    <a:pt x="3" y="39"/>
                    <a:pt x="4" y="39"/>
                  </a:cubicBezTo>
                  <a:cubicBezTo>
                    <a:pt x="5" y="39"/>
                    <a:pt x="6" y="38"/>
                    <a:pt x="8" y="38"/>
                  </a:cubicBezTo>
                  <a:cubicBezTo>
                    <a:pt x="9" y="38"/>
                    <a:pt x="11" y="38"/>
                    <a:pt x="14" y="38"/>
                  </a:cubicBezTo>
                  <a:cubicBezTo>
                    <a:pt x="16" y="38"/>
                    <a:pt x="18" y="38"/>
                    <a:pt x="20" y="38"/>
                  </a:cubicBezTo>
                  <a:cubicBezTo>
                    <a:pt x="21" y="38"/>
                    <a:pt x="23" y="39"/>
                    <a:pt x="23" y="39"/>
                  </a:cubicBezTo>
                  <a:cubicBezTo>
                    <a:pt x="24" y="39"/>
                    <a:pt x="25" y="40"/>
                    <a:pt x="25" y="40"/>
                  </a:cubicBezTo>
                  <a:cubicBezTo>
                    <a:pt x="26" y="41"/>
                    <a:pt x="26" y="41"/>
                    <a:pt x="26" y="42"/>
                  </a:cubicBezTo>
                  <a:lnTo>
                    <a:pt x="26" y="129"/>
                  </a:lnTo>
                  <a:close/>
                </a:path>
              </a:pathLst>
            </a:custGeom>
            <a:solidFill>
              <a:schemeClr val="lt1">
                <a:alpha val="49803"/>
              </a:scheme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500">
                <a:solidFill>
                  <a:schemeClr val="dk1"/>
                </a:solidFill>
                <a:latin typeface="Calibri"/>
                <a:ea typeface="Calibri"/>
                <a:cs typeface="Calibri"/>
                <a:sym typeface="Calibri"/>
              </a:endParaRPr>
            </a:p>
          </p:txBody>
        </p:sp>
        <p:sp>
          <p:nvSpPr>
            <p:cNvPr id="149" name="Google Shape;149;p27"/>
            <p:cNvSpPr/>
            <p:nvPr/>
          </p:nvSpPr>
          <p:spPr>
            <a:xfrm>
              <a:off x="5813784" y="6334031"/>
              <a:ext cx="88618" cy="138155"/>
            </a:xfrm>
            <a:custGeom>
              <a:avLst/>
              <a:gdLst/>
              <a:ahLst/>
              <a:cxnLst/>
              <a:rect l="l" t="t" r="r" b="b"/>
              <a:pathLst>
                <a:path w="88" h="137" extrusionOk="0">
                  <a:moveTo>
                    <a:pt x="88" y="132"/>
                  </a:moveTo>
                  <a:cubicBezTo>
                    <a:pt x="88" y="133"/>
                    <a:pt x="87" y="133"/>
                    <a:pt x="87" y="134"/>
                  </a:cubicBezTo>
                  <a:cubicBezTo>
                    <a:pt x="87" y="134"/>
                    <a:pt x="86" y="135"/>
                    <a:pt x="85" y="135"/>
                  </a:cubicBezTo>
                  <a:cubicBezTo>
                    <a:pt x="85" y="135"/>
                    <a:pt x="84" y="135"/>
                    <a:pt x="82" y="136"/>
                  </a:cubicBezTo>
                  <a:cubicBezTo>
                    <a:pt x="81" y="136"/>
                    <a:pt x="79" y="136"/>
                    <a:pt x="77" y="136"/>
                  </a:cubicBezTo>
                  <a:cubicBezTo>
                    <a:pt x="75" y="136"/>
                    <a:pt x="73" y="136"/>
                    <a:pt x="72" y="136"/>
                  </a:cubicBezTo>
                  <a:cubicBezTo>
                    <a:pt x="71" y="135"/>
                    <a:pt x="70" y="135"/>
                    <a:pt x="69" y="135"/>
                  </a:cubicBezTo>
                  <a:cubicBezTo>
                    <a:pt x="68" y="135"/>
                    <a:pt x="68" y="134"/>
                    <a:pt x="67" y="134"/>
                  </a:cubicBezTo>
                  <a:cubicBezTo>
                    <a:pt x="67" y="133"/>
                    <a:pt x="67" y="133"/>
                    <a:pt x="67" y="132"/>
                  </a:cubicBezTo>
                  <a:cubicBezTo>
                    <a:pt x="67" y="122"/>
                    <a:pt x="67" y="122"/>
                    <a:pt x="67" y="122"/>
                  </a:cubicBezTo>
                  <a:cubicBezTo>
                    <a:pt x="62" y="127"/>
                    <a:pt x="57" y="131"/>
                    <a:pt x="52" y="133"/>
                  </a:cubicBezTo>
                  <a:cubicBezTo>
                    <a:pt x="48" y="136"/>
                    <a:pt x="42" y="137"/>
                    <a:pt x="36" y="137"/>
                  </a:cubicBezTo>
                  <a:cubicBezTo>
                    <a:pt x="29" y="137"/>
                    <a:pt x="24" y="136"/>
                    <a:pt x="19" y="134"/>
                  </a:cubicBezTo>
                  <a:cubicBezTo>
                    <a:pt x="15" y="131"/>
                    <a:pt x="11" y="128"/>
                    <a:pt x="8" y="123"/>
                  </a:cubicBezTo>
                  <a:cubicBezTo>
                    <a:pt x="5" y="119"/>
                    <a:pt x="3" y="114"/>
                    <a:pt x="2" y="108"/>
                  </a:cubicBezTo>
                  <a:cubicBezTo>
                    <a:pt x="0" y="102"/>
                    <a:pt x="0" y="96"/>
                    <a:pt x="0" y="89"/>
                  </a:cubicBezTo>
                  <a:cubicBezTo>
                    <a:pt x="0" y="82"/>
                    <a:pt x="0" y="75"/>
                    <a:pt x="2" y="69"/>
                  </a:cubicBezTo>
                  <a:cubicBezTo>
                    <a:pt x="4" y="62"/>
                    <a:pt x="6" y="57"/>
                    <a:pt x="9" y="53"/>
                  </a:cubicBezTo>
                  <a:cubicBezTo>
                    <a:pt x="13" y="48"/>
                    <a:pt x="17" y="45"/>
                    <a:pt x="21" y="43"/>
                  </a:cubicBezTo>
                  <a:cubicBezTo>
                    <a:pt x="26" y="40"/>
                    <a:pt x="32" y="39"/>
                    <a:pt x="38" y="39"/>
                  </a:cubicBezTo>
                  <a:cubicBezTo>
                    <a:pt x="43" y="39"/>
                    <a:pt x="47" y="40"/>
                    <a:pt x="51" y="42"/>
                  </a:cubicBezTo>
                  <a:cubicBezTo>
                    <a:pt x="55" y="44"/>
                    <a:pt x="59" y="47"/>
                    <a:pt x="63" y="51"/>
                  </a:cubicBezTo>
                  <a:cubicBezTo>
                    <a:pt x="63" y="4"/>
                    <a:pt x="63" y="4"/>
                    <a:pt x="63" y="4"/>
                  </a:cubicBezTo>
                  <a:cubicBezTo>
                    <a:pt x="63" y="3"/>
                    <a:pt x="63" y="2"/>
                    <a:pt x="64" y="2"/>
                  </a:cubicBezTo>
                  <a:cubicBezTo>
                    <a:pt x="64" y="1"/>
                    <a:pt x="65" y="1"/>
                    <a:pt x="66" y="1"/>
                  </a:cubicBezTo>
                  <a:cubicBezTo>
                    <a:pt x="66" y="0"/>
                    <a:pt x="68" y="0"/>
                    <a:pt x="69" y="0"/>
                  </a:cubicBezTo>
                  <a:cubicBezTo>
                    <a:pt x="71" y="0"/>
                    <a:pt x="73" y="0"/>
                    <a:pt x="75" y="0"/>
                  </a:cubicBezTo>
                  <a:cubicBezTo>
                    <a:pt x="78" y="0"/>
                    <a:pt x="80" y="0"/>
                    <a:pt x="81" y="0"/>
                  </a:cubicBezTo>
                  <a:cubicBezTo>
                    <a:pt x="83" y="0"/>
                    <a:pt x="84" y="0"/>
                    <a:pt x="85" y="1"/>
                  </a:cubicBezTo>
                  <a:cubicBezTo>
                    <a:pt x="86" y="1"/>
                    <a:pt x="87" y="1"/>
                    <a:pt x="87" y="2"/>
                  </a:cubicBezTo>
                  <a:cubicBezTo>
                    <a:pt x="87" y="2"/>
                    <a:pt x="88" y="3"/>
                    <a:pt x="88" y="4"/>
                  </a:cubicBezTo>
                  <a:lnTo>
                    <a:pt x="88" y="132"/>
                  </a:lnTo>
                  <a:close/>
                  <a:moveTo>
                    <a:pt x="63" y="74"/>
                  </a:moveTo>
                  <a:cubicBezTo>
                    <a:pt x="59" y="69"/>
                    <a:pt x="56" y="66"/>
                    <a:pt x="53" y="63"/>
                  </a:cubicBezTo>
                  <a:cubicBezTo>
                    <a:pt x="50" y="61"/>
                    <a:pt x="46" y="60"/>
                    <a:pt x="43" y="60"/>
                  </a:cubicBezTo>
                  <a:cubicBezTo>
                    <a:pt x="40" y="60"/>
                    <a:pt x="37" y="61"/>
                    <a:pt x="34" y="62"/>
                  </a:cubicBezTo>
                  <a:cubicBezTo>
                    <a:pt x="32" y="64"/>
                    <a:pt x="30" y="66"/>
                    <a:pt x="29" y="69"/>
                  </a:cubicBezTo>
                  <a:cubicBezTo>
                    <a:pt x="27" y="71"/>
                    <a:pt x="26" y="74"/>
                    <a:pt x="26" y="78"/>
                  </a:cubicBezTo>
                  <a:cubicBezTo>
                    <a:pt x="25" y="81"/>
                    <a:pt x="25" y="84"/>
                    <a:pt x="25" y="88"/>
                  </a:cubicBezTo>
                  <a:cubicBezTo>
                    <a:pt x="25" y="91"/>
                    <a:pt x="25" y="95"/>
                    <a:pt x="26" y="98"/>
                  </a:cubicBezTo>
                  <a:cubicBezTo>
                    <a:pt x="26" y="102"/>
                    <a:pt x="27" y="105"/>
                    <a:pt x="28" y="108"/>
                  </a:cubicBezTo>
                  <a:cubicBezTo>
                    <a:pt x="30" y="110"/>
                    <a:pt x="32" y="113"/>
                    <a:pt x="34" y="114"/>
                  </a:cubicBezTo>
                  <a:cubicBezTo>
                    <a:pt x="36" y="116"/>
                    <a:pt x="39" y="117"/>
                    <a:pt x="42" y="117"/>
                  </a:cubicBezTo>
                  <a:cubicBezTo>
                    <a:pt x="44" y="117"/>
                    <a:pt x="46" y="116"/>
                    <a:pt x="47" y="116"/>
                  </a:cubicBezTo>
                  <a:cubicBezTo>
                    <a:pt x="49" y="115"/>
                    <a:pt x="50" y="115"/>
                    <a:pt x="52" y="113"/>
                  </a:cubicBezTo>
                  <a:cubicBezTo>
                    <a:pt x="54" y="112"/>
                    <a:pt x="55" y="111"/>
                    <a:pt x="57" y="109"/>
                  </a:cubicBezTo>
                  <a:cubicBezTo>
                    <a:pt x="59" y="107"/>
                    <a:pt x="61" y="105"/>
                    <a:pt x="63" y="103"/>
                  </a:cubicBezTo>
                  <a:lnTo>
                    <a:pt x="63" y="74"/>
                  </a:lnTo>
                  <a:close/>
                </a:path>
              </a:pathLst>
            </a:custGeom>
            <a:solidFill>
              <a:schemeClr val="lt1">
                <a:alpha val="49803"/>
              </a:scheme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500">
                <a:solidFill>
                  <a:schemeClr val="dk1"/>
                </a:solidFill>
                <a:latin typeface="Calibri"/>
                <a:ea typeface="Calibri"/>
                <a:cs typeface="Calibri"/>
                <a:sym typeface="Calibri"/>
              </a:endParaRPr>
            </a:p>
          </p:txBody>
        </p:sp>
        <p:sp>
          <p:nvSpPr>
            <p:cNvPr id="150" name="Google Shape;150;p27"/>
            <p:cNvSpPr/>
            <p:nvPr/>
          </p:nvSpPr>
          <p:spPr>
            <a:xfrm>
              <a:off x="5916644" y="6374390"/>
              <a:ext cx="88618" cy="97795"/>
            </a:xfrm>
            <a:custGeom>
              <a:avLst/>
              <a:gdLst/>
              <a:ahLst/>
              <a:cxnLst/>
              <a:rect l="l" t="t" r="r" b="b"/>
              <a:pathLst>
                <a:path w="86" h="98" extrusionOk="0">
                  <a:moveTo>
                    <a:pt x="86" y="47"/>
                  </a:moveTo>
                  <a:cubicBezTo>
                    <a:pt x="86" y="50"/>
                    <a:pt x="85" y="52"/>
                    <a:pt x="84" y="53"/>
                  </a:cubicBezTo>
                  <a:cubicBezTo>
                    <a:pt x="83" y="55"/>
                    <a:pt x="81" y="56"/>
                    <a:pt x="78" y="56"/>
                  </a:cubicBezTo>
                  <a:cubicBezTo>
                    <a:pt x="25" y="56"/>
                    <a:pt x="25" y="56"/>
                    <a:pt x="25" y="56"/>
                  </a:cubicBezTo>
                  <a:cubicBezTo>
                    <a:pt x="25" y="59"/>
                    <a:pt x="26" y="63"/>
                    <a:pt x="27" y="66"/>
                  </a:cubicBezTo>
                  <a:cubicBezTo>
                    <a:pt x="27" y="69"/>
                    <a:pt x="29" y="71"/>
                    <a:pt x="31" y="73"/>
                  </a:cubicBezTo>
                  <a:cubicBezTo>
                    <a:pt x="33" y="75"/>
                    <a:pt x="35" y="77"/>
                    <a:pt x="38" y="78"/>
                  </a:cubicBezTo>
                  <a:cubicBezTo>
                    <a:pt x="41" y="79"/>
                    <a:pt x="45" y="80"/>
                    <a:pt x="49" y="80"/>
                  </a:cubicBezTo>
                  <a:cubicBezTo>
                    <a:pt x="53" y="80"/>
                    <a:pt x="57" y="80"/>
                    <a:pt x="61" y="79"/>
                  </a:cubicBezTo>
                  <a:cubicBezTo>
                    <a:pt x="64" y="78"/>
                    <a:pt x="67" y="78"/>
                    <a:pt x="69" y="77"/>
                  </a:cubicBezTo>
                  <a:cubicBezTo>
                    <a:pt x="71" y="76"/>
                    <a:pt x="73" y="75"/>
                    <a:pt x="75" y="75"/>
                  </a:cubicBezTo>
                  <a:cubicBezTo>
                    <a:pt x="76" y="74"/>
                    <a:pt x="78" y="74"/>
                    <a:pt x="79" y="74"/>
                  </a:cubicBezTo>
                  <a:cubicBezTo>
                    <a:pt x="79" y="74"/>
                    <a:pt x="80" y="74"/>
                    <a:pt x="80" y="74"/>
                  </a:cubicBezTo>
                  <a:cubicBezTo>
                    <a:pt x="81" y="74"/>
                    <a:pt x="81" y="75"/>
                    <a:pt x="81" y="75"/>
                  </a:cubicBezTo>
                  <a:cubicBezTo>
                    <a:pt x="81" y="76"/>
                    <a:pt x="82" y="77"/>
                    <a:pt x="82" y="78"/>
                  </a:cubicBezTo>
                  <a:cubicBezTo>
                    <a:pt x="82" y="79"/>
                    <a:pt x="82" y="80"/>
                    <a:pt x="82" y="82"/>
                  </a:cubicBezTo>
                  <a:cubicBezTo>
                    <a:pt x="82" y="83"/>
                    <a:pt x="82" y="85"/>
                    <a:pt x="82" y="86"/>
                  </a:cubicBezTo>
                  <a:cubicBezTo>
                    <a:pt x="82" y="87"/>
                    <a:pt x="82" y="88"/>
                    <a:pt x="81" y="88"/>
                  </a:cubicBezTo>
                  <a:cubicBezTo>
                    <a:pt x="81" y="89"/>
                    <a:pt x="81" y="90"/>
                    <a:pt x="81" y="90"/>
                  </a:cubicBezTo>
                  <a:cubicBezTo>
                    <a:pt x="81" y="91"/>
                    <a:pt x="80" y="91"/>
                    <a:pt x="80" y="91"/>
                  </a:cubicBezTo>
                  <a:cubicBezTo>
                    <a:pt x="79" y="92"/>
                    <a:pt x="78" y="93"/>
                    <a:pt x="76" y="93"/>
                  </a:cubicBezTo>
                  <a:cubicBezTo>
                    <a:pt x="74" y="94"/>
                    <a:pt x="72" y="95"/>
                    <a:pt x="69" y="96"/>
                  </a:cubicBezTo>
                  <a:cubicBezTo>
                    <a:pt x="66" y="96"/>
                    <a:pt x="63" y="97"/>
                    <a:pt x="59" y="98"/>
                  </a:cubicBezTo>
                  <a:cubicBezTo>
                    <a:pt x="55" y="98"/>
                    <a:pt x="51" y="98"/>
                    <a:pt x="47" y="98"/>
                  </a:cubicBezTo>
                  <a:cubicBezTo>
                    <a:pt x="39" y="98"/>
                    <a:pt x="32" y="97"/>
                    <a:pt x="26" y="95"/>
                  </a:cubicBezTo>
                  <a:cubicBezTo>
                    <a:pt x="21" y="94"/>
                    <a:pt x="16" y="91"/>
                    <a:pt x="12" y="87"/>
                  </a:cubicBezTo>
                  <a:cubicBezTo>
                    <a:pt x="8" y="83"/>
                    <a:pt x="5" y="78"/>
                    <a:pt x="3" y="72"/>
                  </a:cubicBezTo>
                  <a:cubicBezTo>
                    <a:pt x="1" y="65"/>
                    <a:pt x="0" y="58"/>
                    <a:pt x="0" y="50"/>
                  </a:cubicBezTo>
                  <a:cubicBezTo>
                    <a:pt x="0" y="43"/>
                    <a:pt x="1" y="36"/>
                    <a:pt x="3" y="29"/>
                  </a:cubicBezTo>
                  <a:cubicBezTo>
                    <a:pt x="5" y="23"/>
                    <a:pt x="8" y="18"/>
                    <a:pt x="12" y="13"/>
                  </a:cubicBezTo>
                  <a:cubicBezTo>
                    <a:pt x="16" y="9"/>
                    <a:pt x="21" y="6"/>
                    <a:pt x="26" y="4"/>
                  </a:cubicBezTo>
                  <a:cubicBezTo>
                    <a:pt x="32" y="1"/>
                    <a:pt x="38" y="0"/>
                    <a:pt x="45" y="0"/>
                  </a:cubicBezTo>
                  <a:cubicBezTo>
                    <a:pt x="52" y="0"/>
                    <a:pt x="58" y="1"/>
                    <a:pt x="63" y="3"/>
                  </a:cubicBezTo>
                  <a:cubicBezTo>
                    <a:pt x="69" y="6"/>
                    <a:pt x="73" y="9"/>
                    <a:pt x="76" y="12"/>
                  </a:cubicBezTo>
                  <a:cubicBezTo>
                    <a:pt x="80" y="16"/>
                    <a:pt x="82" y="21"/>
                    <a:pt x="84" y="26"/>
                  </a:cubicBezTo>
                  <a:cubicBezTo>
                    <a:pt x="85" y="31"/>
                    <a:pt x="86" y="37"/>
                    <a:pt x="86" y="43"/>
                  </a:cubicBezTo>
                  <a:lnTo>
                    <a:pt x="86" y="47"/>
                  </a:lnTo>
                  <a:close/>
                  <a:moveTo>
                    <a:pt x="62" y="40"/>
                  </a:moveTo>
                  <a:cubicBezTo>
                    <a:pt x="62" y="33"/>
                    <a:pt x="61" y="27"/>
                    <a:pt x="58" y="23"/>
                  </a:cubicBezTo>
                  <a:cubicBezTo>
                    <a:pt x="55" y="20"/>
                    <a:pt x="50" y="18"/>
                    <a:pt x="44" y="18"/>
                  </a:cubicBezTo>
                  <a:cubicBezTo>
                    <a:pt x="41" y="18"/>
                    <a:pt x="38" y="18"/>
                    <a:pt x="36" y="19"/>
                  </a:cubicBezTo>
                  <a:cubicBezTo>
                    <a:pt x="34" y="20"/>
                    <a:pt x="32" y="22"/>
                    <a:pt x="30" y="24"/>
                  </a:cubicBezTo>
                  <a:cubicBezTo>
                    <a:pt x="29" y="26"/>
                    <a:pt x="27" y="28"/>
                    <a:pt x="27" y="31"/>
                  </a:cubicBezTo>
                  <a:cubicBezTo>
                    <a:pt x="26" y="34"/>
                    <a:pt x="25" y="37"/>
                    <a:pt x="25" y="40"/>
                  </a:cubicBezTo>
                  <a:lnTo>
                    <a:pt x="62" y="40"/>
                  </a:lnTo>
                  <a:close/>
                </a:path>
              </a:pathLst>
            </a:custGeom>
            <a:solidFill>
              <a:schemeClr val="lt1">
                <a:alpha val="49803"/>
              </a:scheme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500">
                <a:solidFill>
                  <a:schemeClr val="dk1"/>
                </a:solidFill>
                <a:latin typeface="Calibri"/>
                <a:ea typeface="Calibri"/>
                <a:cs typeface="Calibri"/>
                <a:sym typeface="Calibri"/>
              </a:endParaRPr>
            </a:p>
          </p:txBody>
        </p:sp>
        <p:sp>
          <p:nvSpPr>
            <p:cNvPr id="151" name="Google Shape;151;p27"/>
            <p:cNvSpPr/>
            <p:nvPr/>
          </p:nvSpPr>
          <p:spPr>
            <a:xfrm>
              <a:off x="6063814" y="6343344"/>
              <a:ext cx="134510" cy="128841"/>
            </a:xfrm>
            <a:custGeom>
              <a:avLst/>
              <a:gdLst/>
              <a:ahLst/>
              <a:cxnLst/>
              <a:rect l="l" t="t" r="r" b="b"/>
              <a:pathLst>
                <a:path w="132" h="127" extrusionOk="0">
                  <a:moveTo>
                    <a:pt x="132" y="124"/>
                  </a:moveTo>
                  <a:cubicBezTo>
                    <a:pt x="132" y="125"/>
                    <a:pt x="132" y="125"/>
                    <a:pt x="132" y="125"/>
                  </a:cubicBezTo>
                  <a:cubicBezTo>
                    <a:pt x="132" y="126"/>
                    <a:pt x="131" y="126"/>
                    <a:pt x="131" y="126"/>
                  </a:cubicBezTo>
                  <a:cubicBezTo>
                    <a:pt x="130" y="126"/>
                    <a:pt x="130" y="126"/>
                    <a:pt x="129" y="127"/>
                  </a:cubicBezTo>
                  <a:cubicBezTo>
                    <a:pt x="128" y="127"/>
                    <a:pt x="127" y="127"/>
                    <a:pt x="126" y="127"/>
                  </a:cubicBezTo>
                  <a:cubicBezTo>
                    <a:pt x="125" y="127"/>
                    <a:pt x="124" y="127"/>
                    <a:pt x="123" y="127"/>
                  </a:cubicBezTo>
                  <a:cubicBezTo>
                    <a:pt x="123" y="126"/>
                    <a:pt x="122" y="126"/>
                    <a:pt x="121" y="126"/>
                  </a:cubicBezTo>
                  <a:cubicBezTo>
                    <a:pt x="121" y="126"/>
                    <a:pt x="121" y="126"/>
                    <a:pt x="120" y="125"/>
                  </a:cubicBezTo>
                  <a:cubicBezTo>
                    <a:pt x="120" y="125"/>
                    <a:pt x="120" y="125"/>
                    <a:pt x="120" y="124"/>
                  </a:cubicBezTo>
                  <a:cubicBezTo>
                    <a:pt x="120" y="10"/>
                    <a:pt x="120" y="10"/>
                    <a:pt x="120" y="10"/>
                  </a:cubicBezTo>
                  <a:cubicBezTo>
                    <a:pt x="120" y="10"/>
                    <a:pt x="120" y="10"/>
                    <a:pt x="120" y="10"/>
                  </a:cubicBezTo>
                  <a:cubicBezTo>
                    <a:pt x="70" y="125"/>
                    <a:pt x="70" y="125"/>
                    <a:pt x="70" y="125"/>
                  </a:cubicBezTo>
                  <a:cubicBezTo>
                    <a:pt x="70" y="125"/>
                    <a:pt x="70" y="125"/>
                    <a:pt x="70" y="126"/>
                  </a:cubicBezTo>
                  <a:cubicBezTo>
                    <a:pt x="69" y="126"/>
                    <a:pt x="69" y="126"/>
                    <a:pt x="68" y="126"/>
                  </a:cubicBezTo>
                  <a:cubicBezTo>
                    <a:pt x="68" y="126"/>
                    <a:pt x="67" y="127"/>
                    <a:pt x="67" y="127"/>
                  </a:cubicBezTo>
                  <a:cubicBezTo>
                    <a:pt x="66" y="127"/>
                    <a:pt x="66" y="127"/>
                    <a:pt x="65" y="127"/>
                  </a:cubicBezTo>
                  <a:cubicBezTo>
                    <a:pt x="64" y="127"/>
                    <a:pt x="63" y="127"/>
                    <a:pt x="62" y="127"/>
                  </a:cubicBezTo>
                  <a:cubicBezTo>
                    <a:pt x="62" y="127"/>
                    <a:pt x="61" y="126"/>
                    <a:pt x="61" y="126"/>
                  </a:cubicBezTo>
                  <a:cubicBezTo>
                    <a:pt x="60" y="126"/>
                    <a:pt x="60" y="126"/>
                    <a:pt x="60" y="126"/>
                  </a:cubicBezTo>
                  <a:cubicBezTo>
                    <a:pt x="59" y="125"/>
                    <a:pt x="59" y="125"/>
                    <a:pt x="59" y="125"/>
                  </a:cubicBezTo>
                  <a:cubicBezTo>
                    <a:pt x="12" y="10"/>
                    <a:pt x="12" y="10"/>
                    <a:pt x="12" y="10"/>
                  </a:cubicBezTo>
                  <a:cubicBezTo>
                    <a:pt x="12" y="10"/>
                    <a:pt x="12" y="10"/>
                    <a:pt x="12" y="10"/>
                  </a:cubicBezTo>
                  <a:cubicBezTo>
                    <a:pt x="12" y="124"/>
                    <a:pt x="12" y="124"/>
                    <a:pt x="12" y="124"/>
                  </a:cubicBezTo>
                  <a:cubicBezTo>
                    <a:pt x="12" y="125"/>
                    <a:pt x="12" y="125"/>
                    <a:pt x="11" y="125"/>
                  </a:cubicBezTo>
                  <a:cubicBezTo>
                    <a:pt x="11" y="126"/>
                    <a:pt x="11" y="126"/>
                    <a:pt x="10" y="126"/>
                  </a:cubicBezTo>
                  <a:cubicBezTo>
                    <a:pt x="10" y="126"/>
                    <a:pt x="9" y="126"/>
                    <a:pt x="8" y="127"/>
                  </a:cubicBezTo>
                  <a:cubicBezTo>
                    <a:pt x="8" y="127"/>
                    <a:pt x="7" y="127"/>
                    <a:pt x="5" y="127"/>
                  </a:cubicBezTo>
                  <a:cubicBezTo>
                    <a:pt x="4" y="127"/>
                    <a:pt x="3" y="127"/>
                    <a:pt x="3" y="127"/>
                  </a:cubicBezTo>
                  <a:cubicBezTo>
                    <a:pt x="2" y="126"/>
                    <a:pt x="1" y="126"/>
                    <a:pt x="1" y="126"/>
                  </a:cubicBezTo>
                  <a:cubicBezTo>
                    <a:pt x="0" y="126"/>
                    <a:pt x="0" y="126"/>
                    <a:pt x="0" y="125"/>
                  </a:cubicBezTo>
                  <a:cubicBezTo>
                    <a:pt x="0" y="125"/>
                    <a:pt x="0" y="125"/>
                    <a:pt x="0" y="124"/>
                  </a:cubicBezTo>
                  <a:cubicBezTo>
                    <a:pt x="0" y="6"/>
                    <a:pt x="0" y="6"/>
                    <a:pt x="0" y="6"/>
                  </a:cubicBezTo>
                  <a:cubicBezTo>
                    <a:pt x="0" y="4"/>
                    <a:pt x="0" y="2"/>
                    <a:pt x="2" y="1"/>
                  </a:cubicBezTo>
                  <a:cubicBezTo>
                    <a:pt x="3" y="0"/>
                    <a:pt x="4" y="0"/>
                    <a:pt x="5" y="0"/>
                  </a:cubicBezTo>
                  <a:cubicBezTo>
                    <a:pt x="12" y="0"/>
                    <a:pt x="12" y="0"/>
                    <a:pt x="12" y="0"/>
                  </a:cubicBezTo>
                  <a:cubicBezTo>
                    <a:pt x="13" y="0"/>
                    <a:pt x="15" y="0"/>
                    <a:pt x="16" y="0"/>
                  </a:cubicBezTo>
                  <a:cubicBezTo>
                    <a:pt x="17" y="1"/>
                    <a:pt x="18" y="1"/>
                    <a:pt x="19" y="2"/>
                  </a:cubicBezTo>
                  <a:cubicBezTo>
                    <a:pt x="20" y="3"/>
                    <a:pt x="21" y="3"/>
                    <a:pt x="22" y="4"/>
                  </a:cubicBezTo>
                  <a:cubicBezTo>
                    <a:pt x="22" y="5"/>
                    <a:pt x="23" y="6"/>
                    <a:pt x="23" y="8"/>
                  </a:cubicBezTo>
                  <a:cubicBezTo>
                    <a:pt x="65" y="108"/>
                    <a:pt x="65" y="108"/>
                    <a:pt x="65" y="108"/>
                  </a:cubicBezTo>
                  <a:cubicBezTo>
                    <a:pt x="66" y="108"/>
                    <a:pt x="66" y="108"/>
                    <a:pt x="66" y="108"/>
                  </a:cubicBezTo>
                  <a:cubicBezTo>
                    <a:pt x="109" y="8"/>
                    <a:pt x="109" y="8"/>
                    <a:pt x="109" y="8"/>
                  </a:cubicBezTo>
                  <a:cubicBezTo>
                    <a:pt x="110" y="7"/>
                    <a:pt x="111" y="5"/>
                    <a:pt x="111" y="4"/>
                  </a:cubicBezTo>
                  <a:cubicBezTo>
                    <a:pt x="112" y="3"/>
                    <a:pt x="113" y="2"/>
                    <a:pt x="114" y="2"/>
                  </a:cubicBezTo>
                  <a:cubicBezTo>
                    <a:pt x="115" y="1"/>
                    <a:pt x="115" y="0"/>
                    <a:pt x="116" y="0"/>
                  </a:cubicBezTo>
                  <a:cubicBezTo>
                    <a:pt x="117" y="0"/>
                    <a:pt x="118" y="0"/>
                    <a:pt x="120" y="0"/>
                  </a:cubicBezTo>
                  <a:cubicBezTo>
                    <a:pt x="127" y="0"/>
                    <a:pt x="127" y="0"/>
                    <a:pt x="127" y="0"/>
                  </a:cubicBezTo>
                  <a:cubicBezTo>
                    <a:pt x="127" y="0"/>
                    <a:pt x="128" y="0"/>
                    <a:pt x="129" y="0"/>
                  </a:cubicBezTo>
                  <a:cubicBezTo>
                    <a:pt x="129" y="0"/>
                    <a:pt x="130" y="1"/>
                    <a:pt x="130" y="1"/>
                  </a:cubicBezTo>
                  <a:cubicBezTo>
                    <a:pt x="131" y="2"/>
                    <a:pt x="131" y="2"/>
                    <a:pt x="132" y="3"/>
                  </a:cubicBezTo>
                  <a:cubicBezTo>
                    <a:pt x="132" y="4"/>
                    <a:pt x="132" y="5"/>
                    <a:pt x="132" y="6"/>
                  </a:cubicBezTo>
                  <a:lnTo>
                    <a:pt x="132" y="124"/>
                  </a:lnTo>
                  <a:close/>
                </a:path>
              </a:pathLst>
            </a:custGeom>
            <a:solidFill>
              <a:schemeClr val="lt1">
                <a:alpha val="49803"/>
              </a:scheme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500">
                <a:solidFill>
                  <a:schemeClr val="dk1"/>
                </a:solidFill>
                <a:latin typeface="Calibri"/>
                <a:ea typeface="Calibri"/>
                <a:cs typeface="Calibri"/>
                <a:sym typeface="Calibri"/>
              </a:endParaRPr>
            </a:p>
          </p:txBody>
        </p:sp>
        <p:sp>
          <p:nvSpPr>
            <p:cNvPr id="152" name="Google Shape;152;p27"/>
            <p:cNvSpPr/>
            <p:nvPr/>
          </p:nvSpPr>
          <p:spPr>
            <a:xfrm>
              <a:off x="6217312" y="6375943"/>
              <a:ext cx="79123" cy="96242"/>
            </a:xfrm>
            <a:custGeom>
              <a:avLst/>
              <a:gdLst/>
              <a:ahLst/>
              <a:cxnLst/>
              <a:rect l="l" t="t" r="r" b="b"/>
              <a:pathLst>
                <a:path w="78" h="96" extrusionOk="0">
                  <a:moveTo>
                    <a:pt x="78" y="43"/>
                  </a:moveTo>
                  <a:cubicBezTo>
                    <a:pt x="78" y="46"/>
                    <a:pt x="78" y="47"/>
                    <a:pt x="76" y="48"/>
                  </a:cubicBezTo>
                  <a:cubicBezTo>
                    <a:pt x="75" y="49"/>
                    <a:pt x="74" y="50"/>
                    <a:pt x="73" y="50"/>
                  </a:cubicBezTo>
                  <a:cubicBezTo>
                    <a:pt x="12" y="50"/>
                    <a:pt x="12" y="50"/>
                    <a:pt x="12" y="50"/>
                  </a:cubicBezTo>
                  <a:cubicBezTo>
                    <a:pt x="12" y="55"/>
                    <a:pt x="13" y="60"/>
                    <a:pt x="14" y="64"/>
                  </a:cubicBezTo>
                  <a:cubicBezTo>
                    <a:pt x="15" y="69"/>
                    <a:pt x="17" y="73"/>
                    <a:pt x="19" y="76"/>
                  </a:cubicBezTo>
                  <a:cubicBezTo>
                    <a:pt x="22" y="79"/>
                    <a:pt x="25" y="81"/>
                    <a:pt x="29" y="83"/>
                  </a:cubicBezTo>
                  <a:cubicBezTo>
                    <a:pt x="33" y="85"/>
                    <a:pt x="38" y="86"/>
                    <a:pt x="44" y="86"/>
                  </a:cubicBezTo>
                  <a:cubicBezTo>
                    <a:pt x="48" y="86"/>
                    <a:pt x="51" y="85"/>
                    <a:pt x="55" y="85"/>
                  </a:cubicBezTo>
                  <a:cubicBezTo>
                    <a:pt x="58" y="84"/>
                    <a:pt x="61" y="83"/>
                    <a:pt x="63" y="82"/>
                  </a:cubicBezTo>
                  <a:cubicBezTo>
                    <a:pt x="66" y="81"/>
                    <a:pt x="68" y="81"/>
                    <a:pt x="69" y="80"/>
                  </a:cubicBezTo>
                  <a:cubicBezTo>
                    <a:pt x="71" y="79"/>
                    <a:pt x="72" y="79"/>
                    <a:pt x="72" y="79"/>
                  </a:cubicBezTo>
                  <a:cubicBezTo>
                    <a:pt x="73" y="79"/>
                    <a:pt x="73" y="79"/>
                    <a:pt x="73" y="79"/>
                  </a:cubicBezTo>
                  <a:cubicBezTo>
                    <a:pt x="74" y="79"/>
                    <a:pt x="74" y="80"/>
                    <a:pt x="74" y="80"/>
                  </a:cubicBezTo>
                  <a:cubicBezTo>
                    <a:pt x="74" y="80"/>
                    <a:pt x="75" y="81"/>
                    <a:pt x="75" y="82"/>
                  </a:cubicBezTo>
                  <a:cubicBezTo>
                    <a:pt x="75" y="82"/>
                    <a:pt x="75" y="83"/>
                    <a:pt x="75" y="84"/>
                  </a:cubicBezTo>
                  <a:cubicBezTo>
                    <a:pt x="75" y="84"/>
                    <a:pt x="75" y="85"/>
                    <a:pt x="75" y="85"/>
                  </a:cubicBezTo>
                  <a:cubicBezTo>
                    <a:pt x="75" y="86"/>
                    <a:pt x="75" y="86"/>
                    <a:pt x="74" y="86"/>
                  </a:cubicBezTo>
                  <a:cubicBezTo>
                    <a:pt x="74" y="87"/>
                    <a:pt x="74" y="87"/>
                    <a:pt x="74" y="88"/>
                  </a:cubicBezTo>
                  <a:cubicBezTo>
                    <a:pt x="74" y="88"/>
                    <a:pt x="74" y="88"/>
                    <a:pt x="73" y="88"/>
                  </a:cubicBezTo>
                  <a:cubicBezTo>
                    <a:pt x="73" y="89"/>
                    <a:pt x="72" y="89"/>
                    <a:pt x="70" y="90"/>
                  </a:cubicBezTo>
                  <a:cubicBezTo>
                    <a:pt x="69" y="91"/>
                    <a:pt x="66" y="92"/>
                    <a:pt x="64" y="93"/>
                  </a:cubicBezTo>
                  <a:cubicBezTo>
                    <a:pt x="61" y="93"/>
                    <a:pt x="58" y="94"/>
                    <a:pt x="54" y="95"/>
                  </a:cubicBezTo>
                  <a:cubicBezTo>
                    <a:pt x="50" y="95"/>
                    <a:pt x="46" y="96"/>
                    <a:pt x="42" y="96"/>
                  </a:cubicBezTo>
                  <a:cubicBezTo>
                    <a:pt x="35" y="96"/>
                    <a:pt x="29" y="95"/>
                    <a:pt x="24" y="93"/>
                  </a:cubicBezTo>
                  <a:cubicBezTo>
                    <a:pt x="19" y="91"/>
                    <a:pt x="14" y="88"/>
                    <a:pt x="11" y="84"/>
                  </a:cubicBezTo>
                  <a:cubicBezTo>
                    <a:pt x="7" y="80"/>
                    <a:pt x="4" y="75"/>
                    <a:pt x="3" y="69"/>
                  </a:cubicBezTo>
                  <a:cubicBezTo>
                    <a:pt x="1" y="63"/>
                    <a:pt x="0" y="56"/>
                    <a:pt x="0" y="48"/>
                  </a:cubicBezTo>
                  <a:cubicBezTo>
                    <a:pt x="0" y="41"/>
                    <a:pt x="1" y="34"/>
                    <a:pt x="3" y="28"/>
                  </a:cubicBezTo>
                  <a:cubicBezTo>
                    <a:pt x="5" y="22"/>
                    <a:pt x="7" y="17"/>
                    <a:pt x="11" y="13"/>
                  </a:cubicBezTo>
                  <a:cubicBezTo>
                    <a:pt x="15" y="9"/>
                    <a:pt x="19" y="6"/>
                    <a:pt x="24" y="3"/>
                  </a:cubicBezTo>
                  <a:cubicBezTo>
                    <a:pt x="29" y="1"/>
                    <a:pt x="35" y="0"/>
                    <a:pt x="41" y="0"/>
                  </a:cubicBezTo>
                  <a:cubicBezTo>
                    <a:pt x="48" y="0"/>
                    <a:pt x="53" y="1"/>
                    <a:pt x="58" y="4"/>
                  </a:cubicBezTo>
                  <a:cubicBezTo>
                    <a:pt x="63" y="6"/>
                    <a:pt x="66" y="9"/>
                    <a:pt x="69" y="12"/>
                  </a:cubicBezTo>
                  <a:cubicBezTo>
                    <a:pt x="73" y="16"/>
                    <a:pt x="75" y="21"/>
                    <a:pt x="76" y="26"/>
                  </a:cubicBezTo>
                  <a:cubicBezTo>
                    <a:pt x="78" y="30"/>
                    <a:pt x="78" y="36"/>
                    <a:pt x="78" y="41"/>
                  </a:cubicBezTo>
                  <a:lnTo>
                    <a:pt x="78" y="43"/>
                  </a:lnTo>
                  <a:close/>
                  <a:moveTo>
                    <a:pt x="66" y="40"/>
                  </a:moveTo>
                  <a:cubicBezTo>
                    <a:pt x="66" y="31"/>
                    <a:pt x="64" y="23"/>
                    <a:pt x="60" y="18"/>
                  </a:cubicBezTo>
                  <a:cubicBezTo>
                    <a:pt x="55" y="13"/>
                    <a:pt x="49" y="10"/>
                    <a:pt x="40" y="10"/>
                  </a:cubicBezTo>
                  <a:cubicBezTo>
                    <a:pt x="36" y="10"/>
                    <a:pt x="32" y="11"/>
                    <a:pt x="28" y="13"/>
                  </a:cubicBezTo>
                  <a:cubicBezTo>
                    <a:pt x="25" y="14"/>
                    <a:pt x="22" y="17"/>
                    <a:pt x="20" y="19"/>
                  </a:cubicBezTo>
                  <a:cubicBezTo>
                    <a:pt x="18" y="22"/>
                    <a:pt x="16" y="25"/>
                    <a:pt x="14" y="29"/>
                  </a:cubicBezTo>
                  <a:cubicBezTo>
                    <a:pt x="13" y="32"/>
                    <a:pt x="13" y="36"/>
                    <a:pt x="12" y="40"/>
                  </a:cubicBezTo>
                  <a:lnTo>
                    <a:pt x="66" y="40"/>
                  </a:lnTo>
                  <a:close/>
                </a:path>
              </a:pathLst>
            </a:custGeom>
            <a:solidFill>
              <a:schemeClr val="lt1">
                <a:alpha val="49803"/>
              </a:scheme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500">
                <a:solidFill>
                  <a:schemeClr val="dk1"/>
                </a:solidFill>
                <a:latin typeface="Calibri"/>
                <a:ea typeface="Calibri"/>
                <a:cs typeface="Calibri"/>
                <a:sym typeface="Calibri"/>
              </a:endParaRPr>
            </a:p>
          </p:txBody>
        </p:sp>
        <p:sp>
          <p:nvSpPr>
            <p:cNvPr id="153" name="Google Shape;153;p27"/>
            <p:cNvSpPr/>
            <p:nvPr/>
          </p:nvSpPr>
          <p:spPr>
            <a:xfrm>
              <a:off x="6313843" y="6375943"/>
              <a:ext cx="129762" cy="96242"/>
            </a:xfrm>
            <a:custGeom>
              <a:avLst/>
              <a:gdLst/>
              <a:ahLst/>
              <a:cxnLst/>
              <a:rect l="l" t="t" r="r" b="b"/>
              <a:pathLst>
                <a:path w="126" h="95" extrusionOk="0">
                  <a:moveTo>
                    <a:pt x="126" y="92"/>
                  </a:moveTo>
                  <a:cubicBezTo>
                    <a:pt x="126" y="93"/>
                    <a:pt x="126" y="93"/>
                    <a:pt x="126" y="93"/>
                  </a:cubicBezTo>
                  <a:cubicBezTo>
                    <a:pt x="126" y="94"/>
                    <a:pt x="126" y="94"/>
                    <a:pt x="125" y="94"/>
                  </a:cubicBezTo>
                  <a:cubicBezTo>
                    <a:pt x="125" y="94"/>
                    <a:pt x="124" y="94"/>
                    <a:pt x="123" y="95"/>
                  </a:cubicBezTo>
                  <a:cubicBezTo>
                    <a:pt x="123" y="95"/>
                    <a:pt x="122" y="95"/>
                    <a:pt x="121" y="95"/>
                  </a:cubicBezTo>
                  <a:cubicBezTo>
                    <a:pt x="119" y="95"/>
                    <a:pt x="118" y="95"/>
                    <a:pt x="118" y="95"/>
                  </a:cubicBezTo>
                  <a:cubicBezTo>
                    <a:pt x="117" y="94"/>
                    <a:pt x="116" y="94"/>
                    <a:pt x="116" y="94"/>
                  </a:cubicBezTo>
                  <a:cubicBezTo>
                    <a:pt x="115" y="94"/>
                    <a:pt x="115" y="94"/>
                    <a:pt x="115" y="93"/>
                  </a:cubicBezTo>
                  <a:cubicBezTo>
                    <a:pt x="115" y="93"/>
                    <a:pt x="115" y="93"/>
                    <a:pt x="115" y="92"/>
                  </a:cubicBezTo>
                  <a:cubicBezTo>
                    <a:pt x="115" y="38"/>
                    <a:pt x="115" y="38"/>
                    <a:pt x="115" y="38"/>
                  </a:cubicBezTo>
                  <a:cubicBezTo>
                    <a:pt x="115" y="34"/>
                    <a:pt x="114" y="30"/>
                    <a:pt x="114" y="26"/>
                  </a:cubicBezTo>
                  <a:cubicBezTo>
                    <a:pt x="113" y="23"/>
                    <a:pt x="112" y="20"/>
                    <a:pt x="110" y="18"/>
                  </a:cubicBezTo>
                  <a:cubicBezTo>
                    <a:pt x="109" y="15"/>
                    <a:pt x="106" y="13"/>
                    <a:pt x="104" y="12"/>
                  </a:cubicBezTo>
                  <a:cubicBezTo>
                    <a:pt x="102" y="11"/>
                    <a:pt x="99" y="10"/>
                    <a:pt x="95" y="10"/>
                  </a:cubicBezTo>
                  <a:cubicBezTo>
                    <a:pt x="91" y="10"/>
                    <a:pt x="87" y="12"/>
                    <a:pt x="83" y="15"/>
                  </a:cubicBezTo>
                  <a:cubicBezTo>
                    <a:pt x="79" y="18"/>
                    <a:pt x="74" y="23"/>
                    <a:pt x="69" y="29"/>
                  </a:cubicBezTo>
                  <a:cubicBezTo>
                    <a:pt x="69" y="92"/>
                    <a:pt x="69" y="92"/>
                    <a:pt x="69" y="92"/>
                  </a:cubicBezTo>
                  <a:cubicBezTo>
                    <a:pt x="69" y="93"/>
                    <a:pt x="69" y="93"/>
                    <a:pt x="69" y="93"/>
                  </a:cubicBezTo>
                  <a:cubicBezTo>
                    <a:pt x="69" y="94"/>
                    <a:pt x="68" y="94"/>
                    <a:pt x="68" y="94"/>
                  </a:cubicBezTo>
                  <a:cubicBezTo>
                    <a:pt x="67" y="94"/>
                    <a:pt x="67" y="94"/>
                    <a:pt x="66" y="95"/>
                  </a:cubicBezTo>
                  <a:cubicBezTo>
                    <a:pt x="65" y="95"/>
                    <a:pt x="64" y="95"/>
                    <a:pt x="63" y="95"/>
                  </a:cubicBezTo>
                  <a:cubicBezTo>
                    <a:pt x="62" y="95"/>
                    <a:pt x="61" y="95"/>
                    <a:pt x="60" y="95"/>
                  </a:cubicBezTo>
                  <a:cubicBezTo>
                    <a:pt x="60" y="94"/>
                    <a:pt x="59" y="94"/>
                    <a:pt x="59" y="94"/>
                  </a:cubicBezTo>
                  <a:cubicBezTo>
                    <a:pt x="58" y="94"/>
                    <a:pt x="58" y="94"/>
                    <a:pt x="58" y="93"/>
                  </a:cubicBezTo>
                  <a:cubicBezTo>
                    <a:pt x="58" y="93"/>
                    <a:pt x="57" y="93"/>
                    <a:pt x="57" y="92"/>
                  </a:cubicBezTo>
                  <a:cubicBezTo>
                    <a:pt x="57" y="38"/>
                    <a:pt x="57" y="38"/>
                    <a:pt x="57" y="38"/>
                  </a:cubicBezTo>
                  <a:cubicBezTo>
                    <a:pt x="57" y="34"/>
                    <a:pt x="57" y="30"/>
                    <a:pt x="56" y="26"/>
                  </a:cubicBezTo>
                  <a:cubicBezTo>
                    <a:pt x="56" y="23"/>
                    <a:pt x="54" y="20"/>
                    <a:pt x="53" y="18"/>
                  </a:cubicBezTo>
                  <a:cubicBezTo>
                    <a:pt x="51" y="15"/>
                    <a:pt x="49" y="13"/>
                    <a:pt x="47" y="12"/>
                  </a:cubicBezTo>
                  <a:cubicBezTo>
                    <a:pt x="44" y="11"/>
                    <a:pt x="41" y="10"/>
                    <a:pt x="38" y="10"/>
                  </a:cubicBezTo>
                  <a:cubicBezTo>
                    <a:pt x="34" y="10"/>
                    <a:pt x="30" y="12"/>
                    <a:pt x="25" y="15"/>
                  </a:cubicBezTo>
                  <a:cubicBezTo>
                    <a:pt x="21" y="18"/>
                    <a:pt x="17" y="23"/>
                    <a:pt x="12" y="29"/>
                  </a:cubicBezTo>
                  <a:cubicBezTo>
                    <a:pt x="12" y="92"/>
                    <a:pt x="12" y="92"/>
                    <a:pt x="12" y="92"/>
                  </a:cubicBezTo>
                  <a:cubicBezTo>
                    <a:pt x="12" y="93"/>
                    <a:pt x="12" y="93"/>
                    <a:pt x="11" y="93"/>
                  </a:cubicBezTo>
                  <a:cubicBezTo>
                    <a:pt x="11" y="94"/>
                    <a:pt x="11" y="94"/>
                    <a:pt x="10" y="94"/>
                  </a:cubicBezTo>
                  <a:cubicBezTo>
                    <a:pt x="10" y="94"/>
                    <a:pt x="9" y="94"/>
                    <a:pt x="9" y="95"/>
                  </a:cubicBezTo>
                  <a:cubicBezTo>
                    <a:pt x="8" y="95"/>
                    <a:pt x="7" y="95"/>
                    <a:pt x="6" y="95"/>
                  </a:cubicBezTo>
                  <a:cubicBezTo>
                    <a:pt x="5" y="95"/>
                    <a:pt x="4" y="95"/>
                    <a:pt x="3" y="95"/>
                  </a:cubicBezTo>
                  <a:cubicBezTo>
                    <a:pt x="2" y="94"/>
                    <a:pt x="2" y="94"/>
                    <a:pt x="1" y="94"/>
                  </a:cubicBezTo>
                  <a:cubicBezTo>
                    <a:pt x="1" y="94"/>
                    <a:pt x="0" y="94"/>
                    <a:pt x="0" y="93"/>
                  </a:cubicBezTo>
                  <a:cubicBezTo>
                    <a:pt x="0" y="93"/>
                    <a:pt x="0" y="93"/>
                    <a:pt x="0" y="92"/>
                  </a:cubicBezTo>
                  <a:cubicBezTo>
                    <a:pt x="0" y="4"/>
                    <a:pt x="0" y="4"/>
                    <a:pt x="0" y="4"/>
                  </a:cubicBezTo>
                  <a:cubicBezTo>
                    <a:pt x="0" y="3"/>
                    <a:pt x="0" y="3"/>
                    <a:pt x="0" y="3"/>
                  </a:cubicBezTo>
                  <a:cubicBezTo>
                    <a:pt x="0" y="2"/>
                    <a:pt x="1" y="2"/>
                    <a:pt x="1" y="2"/>
                  </a:cubicBezTo>
                  <a:cubicBezTo>
                    <a:pt x="2" y="2"/>
                    <a:pt x="2" y="2"/>
                    <a:pt x="3" y="1"/>
                  </a:cubicBezTo>
                  <a:cubicBezTo>
                    <a:pt x="4" y="1"/>
                    <a:pt x="5" y="1"/>
                    <a:pt x="6" y="1"/>
                  </a:cubicBezTo>
                  <a:cubicBezTo>
                    <a:pt x="7" y="1"/>
                    <a:pt x="8" y="1"/>
                    <a:pt x="8" y="1"/>
                  </a:cubicBezTo>
                  <a:cubicBezTo>
                    <a:pt x="9" y="2"/>
                    <a:pt x="10" y="2"/>
                    <a:pt x="10" y="2"/>
                  </a:cubicBezTo>
                  <a:cubicBezTo>
                    <a:pt x="10" y="2"/>
                    <a:pt x="11" y="2"/>
                    <a:pt x="11" y="3"/>
                  </a:cubicBezTo>
                  <a:cubicBezTo>
                    <a:pt x="11" y="3"/>
                    <a:pt x="11" y="3"/>
                    <a:pt x="11" y="4"/>
                  </a:cubicBezTo>
                  <a:cubicBezTo>
                    <a:pt x="11" y="16"/>
                    <a:pt x="11" y="16"/>
                    <a:pt x="11" y="16"/>
                  </a:cubicBezTo>
                  <a:cubicBezTo>
                    <a:pt x="16" y="11"/>
                    <a:pt x="21" y="7"/>
                    <a:pt x="26" y="4"/>
                  </a:cubicBezTo>
                  <a:cubicBezTo>
                    <a:pt x="30" y="1"/>
                    <a:pt x="35" y="0"/>
                    <a:pt x="39" y="0"/>
                  </a:cubicBezTo>
                  <a:cubicBezTo>
                    <a:pt x="43" y="0"/>
                    <a:pt x="46" y="1"/>
                    <a:pt x="49" y="2"/>
                  </a:cubicBezTo>
                  <a:cubicBezTo>
                    <a:pt x="52" y="2"/>
                    <a:pt x="55" y="4"/>
                    <a:pt x="57" y="5"/>
                  </a:cubicBezTo>
                  <a:cubicBezTo>
                    <a:pt x="59" y="7"/>
                    <a:pt x="61" y="9"/>
                    <a:pt x="63" y="11"/>
                  </a:cubicBezTo>
                  <a:cubicBezTo>
                    <a:pt x="64" y="13"/>
                    <a:pt x="65" y="16"/>
                    <a:pt x="66" y="18"/>
                  </a:cubicBezTo>
                  <a:cubicBezTo>
                    <a:pt x="69" y="15"/>
                    <a:pt x="72" y="12"/>
                    <a:pt x="75" y="10"/>
                  </a:cubicBezTo>
                  <a:cubicBezTo>
                    <a:pt x="78" y="7"/>
                    <a:pt x="80" y="6"/>
                    <a:pt x="83" y="4"/>
                  </a:cubicBezTo>
                  <a:cubicBezTo>
                    <a:pt x="85" y="3"/>
                    <a:pt x="88" y="2"/>
                    <a:pt x="90" y="1"/>
                  </a:cubicBezTo>
                  <a:cubicBezTo>
                    <a:pt x="92" y="1"/>
                    <a:pt x="94" y="0"/>
                    <a:pt x="97" y="0"/>
                  </a:cubicBezTo>
                  <a:cubicBezTo>
                    <a:pt x="102" y="0"/>
                    <a:pt x="107" y="1"/>
                    <a:pt x="111" y="3"/>
                  </a:cubicBezTo>
                  <a:cubicBezTo>
                    <a:pt x="115" y="5"/>
                    <a:pt x="118" y="8"/>
                    <a:pt x="120" y="11"/>
                  </a:cubicBezTo>
                  <a:cubicBezTo>
                    <a:pt x="122" y="14"/>
                    <a:pt x="124" y="18"/>
                    <a:pt x="125" y="23"/>
                  </a:cubicBezTo>
                  <a:cubicBezTo>
                    <a:pt x="126" y="27"/>
                    <a:pt x="126" y="32"/>
                    <a:pt x="126" y="37"/>
                  </a:cubicBezTo>
                  <a:lnTo>
                    <a:pt x="126" y="92"/>
                  </a:lnTo>
                  <a:close/>
                </a:path>
              </a:pathLst>
            </a:custGeom>
            <a:solidFill>
              <a:schemeClr val="lt1">
                <a:alpha val="49803"/>
              </a:scheme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500">
                <a:solidFill>
                  <a:schemeClr val="dk1"/>
                </a:solidFill>
                <a:latin typeface="Calibri"/>
                <a:ea typeface="Calibri"/>
                <a:cs typeface="Calibri"/>
                <a:sym typeface="Calibri"/>
              </a:endParaRPr>
            </a:p>
          </p:txBody>
        </p:sp>
        <p:sp>
          <p:nvSpPr>
            <p:cNvPr id="154" name="Google Shape;154;p27"/>
            <p:cNvSpPr/>
            <p:nvPr/>
          </p:nvSpPr>
          <p:spPr>
            <a:xfrm>
              <a:off x="6467342" y="6334031"/>
              <a:ext cx="77541" cy="138155"/>
            </a:xfrm>
            <a:custGeom>
              <a:avLst/>
              <a:gdLst/>
              <a:ahLst/>
              <a:cxnLst/>
              <a:rect l="l" t="t" r="r" b="b"/>
              <a:pathLst>
                <a:path w="77" h="138" extrusionOk="0">
                  <a:moveTo>
                    <a:pt x="77" y="89"/>
                  </a:moveTo>
                  <a:cubicBezTo>
                    <a:pt x="77" y="96"/>
                    <a:pt x="76" y="103"/>
                    <a:pt x="75" y="109"/>
                  </a:cubicBezTo>
                  <a:cubicBezTo>
                    <a:pt x="73" y="115"/>
                    <a:pt x="71" y="120"/>
                    <a:pt x="67" y="125"/>
                  </a:cubicBezTo>
                  <a:cubicBezTo>
                    <a:pt x="64" y="129"/>
                    <a:pt x="60" y="132"/>
                    <a:pt x="55" y="134"/>
                  </a:cubicBezTo>
                  <a:cubicBezTo>
                    <a:pt x="51" y="137"/>
                    <a:pt x="45" y="138"/>
                    <a:pt x="39" y="138"/>
                  </a:cubicBezTo>
                  <a:cubicBezTo>
                    <a:pt x="36" y="138"/>
                    <a:pt x="34" y="138"/>
                    <a:pt x="31" y="137"/>
                  </a:cubicBezTo>
                  <a:cubicBezTo>
                    <a:pt x="29" y="136"/>
                    <a:pt x="27" y="136"/>
                    <a:pt x="25" y="134"/>
                  </a:cubicBezTo>
                  <a:cubicBezTo>
                    <a:pt x="22" y="133"/>
                    <a:pt x="20" y="132"/>
                    <a:pt x="18" y="130"/>
                  </a:cubicBezTo>
                  <a:cubicBezTo>
                    <a:pt x="16" y="128"/>
                    <a:pt x="13" y="125"/>
                    <a:pt x="10" y="123"/>
                  </a:cubicBezTo>
                  <a:cubicBezTo>
                    <a:pt x="10" y="134"/>
                    <a:pt x="10" y="134"/>
                    <a:pt x="10" y="134"/>
                  </a:cubicBezTo>
                  <a:cubicBezTo>
                    <a:pt x="10" y="135"/>
                    <a:pt x="10" y="135"/>
                    <a:pt x="10" y="135"/>
                  </a:cubicBezTo>
                  <a:cubicBezTo>
                    <a:pt x="10" y="136"/>
                    <a:pt x="10" y="136"/>
                    <a:pt x="9" y="136"/>
                  </a:cubicBezTo>
                  <a:cubicBezTo>
                    <a:pt x="9" y="136"/>
                    <a:pt x="8" y="137"/>
                    <a:pt x="7" y="137"/>
                  </a:cubicBezTo>
                  <a:cubicBezTo>
                    <a:pt x="7" y="137"/>
                    <a:pt x="6" y="137"/>
                    <a:pt x="5" y="137"/>
                  </a:cubicBezTo>
                  <a:cubicBezTo>
                    <a:pt x="4" y="137"/>
                    <a:pt x="3" y="137"/>
                    <a:pt x="2" y="137"/>
                  </a:cubicBezTo>
                  <a:cubicBezTo>
                    <a:pt x="2" y="137"/>
                    <a:pt x="1" y="136"/>
                    <a:pt x="1" y="136"/>
                  </a:cubicBezTo>
                  <a:cubicBezTo>
                    <a:pt x="0" y="136"/>
                    <a:pt x="0" y="136"/>
                    <a:pt x="0" y="135"/>
                  </a:cubicBezTo>
                  <a:cubicBezTo>
                    <a:pt x="0" y="135"/>
                    <a:pt x="0" y="135"/>
                    <a:pt x="0" y="134"/>
                  </a:cubicBezTo>
                  <a:cubicBezTo>
                    <a:pt x="0" y="3"/>
                    <a:pt x="0" y="3"/>
                    <a:pt x="0" y="3"/>
                  </a:cubicBezTo>
                  <a:cubicBezTo>
                    <a:pt x="0" y="2"/>
                    <a:pt x="0" y="2"/>
                    <a:pt x="0" y="1"/>
                  </a:cubicBezTo>
                  <a:cubicBezTo>
                    <a:pt x="0" y="1"/>
                    <a:pt x="0" y="1"/>
                    <a:pt x="1" y="1"/>
                  </a:cubicBezTo>
                  <a:cubicBezTo>
                    <a:pt x="1" y="0"/>
                    <a:pt x="2" y="0"/>
                    <a:pt x="3" y="0"/>
                  </a:cubicBezTo>
                  <a:cubicBezTo>
                    <a:pt x="3" y="0"/>
                    <a:pt x="4" y="0"/>
                    <a:pt x="5" y="0"/>
                  </a:cubicBezTo>
                  <a:cubicBezTo>
                    <a:pt x="7" y="0"/>
                    <a:pt x="8" y="0"/>
                    <a:pt x="8" y="0"/>
                  </a:cubicBezTo>
                  <a:cubicBezTo>
                    <a:pt x="9" y="0"/>
                    <a:pt x="10" y="0"/>
                    <a:pt x="10" y="1"/>
                  </a:cubicBezTo>
                  <a:cubicBezTo>
                    <a:pt x="11" y="1"/>
                    <a:pt x="11" y="1"/>
                    <a:pt x="11" y="1"/>
                  </a:cubicBezTo>
                  <a:cubicBezTo>
                    <a:pt x="11" y="2"/>
                    <a:pt x="11" y="2"/>
                    <a:pt x="11" y="3"/>
                  </a:cubicBezTo>
                  <a:cubicBezTo>
                    <a:pt x="11" y="58"/>
                    <a:pt x="11" y="58"/>
                    <a:pt x="11" y="58"/>
                  </a:cubicBezTo>
                  <a:cubicBezTo>
                    <a:pt x="14" y="55"/>
                    <a:pt x="17" y="52"/>
                    <a:pt x="19" y="50"/>
                  </a:cubicBezTo>
                  <a:cubicBezTo>
                    <a:pt x="22" y="48"/>
                    <a:pt x="24" y="47"/>
                    <a:pt x="27" y="46"/>
                  </a:cubicBezTo>
                  <a:cubicBezTo>
                    <a:pt x="29" y="44"/>
                    <a:pt x="32" y="44"/>
                    <a:pt x="34" y="43"/>
                  </a:cubicBezTo>
                  <a:cubicBezTo>
                    <a:pt x="36" y="42"/>
                    <a:pt x="39" y="42"/>
                    <a:pt x="41" y="42"/>
                  </a:cubicBezTo>
                  <a:cubicBezTo>
                    <a:pt x="48" y="42"/>
                    <a:pt x="53" y="43"/>
                    <a:pt x="58" y="46"/>
                  </a:cubicBezTo>
                  <a:cubicBezTo>
                    <a:pt x="62" y="48"/>
                    <a:pt x="66" y="52"/>
                    <a:pt x="69" y="56"/>
                  </a:cubicBezTo>
                  <a:cubicBezTo>
                    <a:pt x="72" y="60"/>
                    <a:pt x="74" y="65"/>
                    <a:pt x="75" y="71"/>
                  </a:cubicBezTo>
                  <a:cubicBezTo>
                    <a:pt x="76" y="76"/>
                    <a:pt x="77" y="83"/>
                    <a:pt x="77" y="89"/>
                  </a:cubicBezTo>
                  <a:close/>
                  <a:moveTo>
                    <a:pt x="65" y="91"/>
                  </a:moveTo>
                  <a:cubicBezTo>
                    <a:pt x="65" y="86"/>
                    <a:pt x="64" y="81"/>
                    <a:pt x="64" y="76"/>
                  </a:cubicBezTo>
                  <a:cubicBezTo>
                    <a:pt x="63" y="72"/>
                    <a:pt x="62" y="68"/>
                    <a:pt x="60" y="64"/>
                  </a:cubicBezTo>
                  <a:cubicBezTo>
                    <a:pt x="58" y="61"/>
                    <a:pt x="55" y="58"/>
                    <a:pt x="52" y="55"/>
                  </a:cubicBezTo>
                  <a:cubicBezTo>
                    <a:pt x="49" y="53"/>
                    <a:pt x="45" y="52"/>
                    <a:pt x="40" y="52"/>
                  </a:cubicBezTo>
                  <a:cubicBezTo>
                    <a:pt x="38" y="52"/>
                    <a:pt x="36" y="53"/>
                    <a:pt x="34" y="53"/>
                  </a:cubicBezTo>
                  <a:cubicBezTo>
                    <a:pt x="31" y="54"/>
                    <a:pt x="29" y="55"/>
                    <a:pt x="27" y="56"/>
                  </a:cubicBezTo>
                  <a:cubicBezTo>
                    <a:pt x="24" y="58"/>
                    <a:pt x="22" y="60"/>
                    <a:pt x="19" y="62"/>
                  </a:cubicBezTo>
                  <a:cubicBezTo>
                    <a:pt x="17" y="65"/>
                    <a:pt x="14" y="68"/>
                    <a:pt x="11" y="71"/>
                  </a:cubicBezTo>
                  <a:cubicBezTo>
                    <a:pt x="11" y="110"/>
                    <a:pt x="11" y="110"/>
                    <a:pt x="11" y="110"/>
                  </a:cubicBezTo>
                  <a:cubicBezTo>
                    <a:pt x="16" y="115"/>
                    <a:pt x="21" y="120"/>
                    <a:pt x="26" y="123"/>
                  </a:cubicBezTo>
                  <a:cubicBezTo>
                    <a:pt x="30" y="126"/>
                    <a:pt x="35" y="128"/>
                    <a:pt x="40" y="128"/>
                  </a:cubicBezTo>
                  <a:cubicBezTo>
                    <a:pt x="44" y="128"/>
                    <a:pt x="48" y="127"/>
                    <a:pt x="51" y="125"/>
                  </a:cubicBezTo>
                  <a:cubicBezTo>
                    <a:pt x="54" y="122"/>
                    <a:pt x="57" y="120"/>
                    <a:pt x="59" y="116"/>
                  </a:cubicBezTo>
                  <a:cubicBezTo>
                    <a:pt x="61" y="113"/>
                    <a:pt x="63" y="109"/>
                    <a:pt x="63" y="104"/>
                  </a:cubicBezTo>
                  <a:cubicBezTo>
                    <a:pt x="64" y="100"/>
                    <a:pt x="65" y="95"/>
                    <a:pt x="65" y="91"/>
                  </a:cubicBezTo>
                  <a:close/>
                </a:path>
              </a:pathLst>
            </a:custGeom>
            <a:solidFill>
              <a:schemeClr val="lt1">
                <a:alpha val="49803"/>
              </a:scheme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500">
                <a:solidFill>
                  <a:schemeClr val="dk1"/>
                </a:solidFill>
                <a:latin typeface="Calibri"/>
                <a:ea typeface="Calibri"/>
                <a:cs typeface="Calibri"/>
                <a:sym typeface="Calibri"/>
              </a:endParaRPr>
            </a:p>
          </p:txBody>
        </p:sp>
        <p:sp>
          <p:nvSpPr>
            <p:cNvPr id="155" name="Google Shape;155;p27"/>
            <p:cNvSpPr/>
            <p:nvPr/>
          </p:nvSpPr>
          <p:spPr>
            <a:xfrm>
              <a:off x="6555960" y="6375943"/>
              <a:ext cx="80706" cy="96242"/>
            </a:xfrm>
            <a:custGeom>
              <a:avLst/>
              <a:gdLst/>
              <a:ahLst/>
              <a:cxnLst/>
              <a:rect l="l" t="t" r="r" b="b"/>
              <a:pathLst>
                <a:path w="78" h="96" extrusionOk="0">
                  <a:moveTo>
                    <a:pt x="78" y="43"/>
                  </a:moveTo>
                  <a:cubicBezTo>
                    <a:pt x="78" y="46"/>
                    <a:pt x="78" y="47"/>
                    <a:pt x="76" y="48"/>
                  </a:cubicBezTo>
                  <a:cubicBezTo>
                    <a:pt x="75" y="49"/>
                    <a:pt x="74" y="50"/>
                    <a:pt x="73" y="50"/>
                  </a:cubicBezTo>
                  <a:cubicBezTo>
                    <a:pt x="12" y="50"/>
                    <a:pt x="12" y="50"/>
                    <a:pt x="12" y="50"/>
                  </a:cubicBezTo>
                  <a:cubicBezTo>
                    <a:pt x="12" y="55"/>
                    <a:pt x="13" y="60"/>
                    <a:pt x="14" y="64"/>
                  </a:cubicBezTo>
                  <a:cubicBezTo>
                    <a:pt x="15" y="69"/>
                    <a:pt x="17" y="73"/>
                    <a:pt x="19" y="76"/>
                  </a:cubicBezTo>
                  <a:cubicBezTo>
                    <a:pt x="22" y="79"/>
                    <a:pt x="25" y="81"/>
                    <a:pt x="29" y="83"/>
                  </a:cubicBezTo>
                  <a:cubicBezTo>
                    <a:pt x="33" y="85"/>
                    <a:pt x="38" y="86"/>
                    <a:pt x="44" y="86"/>
                  </a:cubicBezTo>
                  <a:cubicBezTo>
                    <a:pt x="48" y="86"/>
                    <a:pt x="51" y="85"/>
                    <a:pt x="55" y="85"/>
                  </a:cubicBezTo>
                  <a:cubicBezTo>
                    <a:pt x="58" y="84"/>
                    <a:pt x="61" y="83"/>
                    <a:pt x="63" y="82"/>
                  </a:cubicBezTo>
                  <a:cubicBezTo>
                    <a:pt x="66" y="81"/>
                    <a:pt x="67" y="81"/>
                    <a:pt x="69" y="80"/>
                  </a:cubicBezTo>
                  <a:cubicBezTo>
                    <a:pt x="71" y="79"/>
                    <a:pt x="72" y="79"/>
                    <a:pt x="72" y="79"/>
                  </a:cubicBezTo>
                  <a:cubicBezTo>
                    <a:pt x="73" y="79"/>
                    <a:pt x="73" y="79"/>
                    <a:pt x="73" y="79"/>
                  </a:cubicBezTo>
                  <a:cubicBezTo>
                    <a:pt x="74" y="79"/>
                    <a:pt x="74" y="80"/>
                    <a:pt x="74" y="80"/>
                  </a:cubicBezTo>
                  <a:cubicBezTo>
                    <a:pt x="74" y="80"/>
                    <a:pt x="74" y="81"/>
                    <a:pt x="75" y="82"/>
                  </a:cubicBezTo>
                  <a:cubicBezTo>
                    <a:pt x="75" y="82"/>
                    <a:pt x="75" y="83"/>
                    <a:pt x="75" y="84"/>
                  </a:cubicBezTo>
                  <a:cubicBezTo>
                    <a:pt x="75" y="84"/>
                    <a:pt x="75" y="85"/>
                    <a:pt x="75" y="85"/>
                  </a:cubicBezTo>
                  <a:cubicBezTo>
                    <a:pt x="75" y="86"/>
                    <a:pt x="74" y="86"/>
                    <a:pt x="74" y="86"/>
                  </a:cubicBezTo>
                  <a:cubicBezTo>
                    <a:pt x="74" y="87"/>
                    <a:pt x="74" y="87"/>
                    <a:pt x="74" y="88"/>
                  </a:cubicBezTo>
                  <a:cubicBezTo>
                    <a:pt x="74" y="88"/>
                    <a:pt x="73" y="88"/>
                    <a:pt x="73" y="88"/>
                  </a:cubicBezTo>
                  <a:cubicBezTo>
                    <a:pt x="73" y="89"/>
                    <a:pt x="72" y="89"/>
                    <a:pt x="70" y="90"/>
                  </a:cubicBezTo>
                  <a:cubicBezTo>
                    <a:pt x="68" y="91"/>
                    <a:pt x="66" y="92"/>
                    <a:pt x="63" y="93"/>
                  </a:cubicBezTo>
                  <a:cubicBezTo>
                    <a:pt x="61" y="93"/>
                    <a:pt x="58" y="94"/>
                    <a:pt x="54" y="95"/>
                  </a:cubicBezTo>
                  <a:cubicBezTo>
                    <a:pt x="50" y="95"/>
                    <a:pt x="46" y="96"/>
                    <a:pt x="42" y="96"/>
                  </a:cubicBezTo>
                  <a:cubicBezTo>
                    <a:pt x="35" y="96"/>
                    <a:pt x="29" y="95"/>
                    <a:pt x="24" y="93"/>
                  </a:cubicBezTo>
                  <a:cubicBezTo>
                    <a:pt x="19" y="91"/>
                    <a:pt x="14" y="88"/>
                    <a:pt x="11" y="84"/>
                  </a:cubicBezTo>
                  <a:cubicBezTo>
                    <a:pt x="7" y="80"/>
                    <a:pt x="4" y="75"/>
                    <a:pt x="3" y="69"/>
                  </a:cubicBezTo>
                  <a:cubicBezTo>
                    <a:pt x="1" y="63"/>
                    <a:pt x="0" y="56"/>
                    <a:pt x="0" y="48"/>
                  </a:cubicBezTo>
                  <a:cubicBezTo>
                    <a:pt x="0" y="41"/>
                    <a:pt x="1" y="34"/>
                    <a:pt x="3" y="28"/>
                  </a:cubicBezTo>
                  <a:cubicBezTo>
                    <a:pt x="5" y="22"/>
                    <a:pt x="7" y="17"/>
                    <a:pt x="11" y="13"/>
                  </a:cubicBezTo>
                  <a:cubicBezTo>
                    <a:pt x="14" y="9"/>
                    <a:pt x="19" y="6"/>
                    <a:pt x="24" y="3"/>
                  </a:cubicBezTo>
                  <a:cubicBezTo>
                    <a:pt x="29" y="1"/>
                    <a:pt x="35" y="0"/>
                    <a:pt x="41" y="0"/>
                  </a:cubicBezTo>
                  <a:cubicBezTo>
                    <a:pt x="47" y="0"/>
                    <a:pt x="53" y="1"/>
                    <a:pt x="58" y="4"/>
                  </a:cubicBezTo>
                  <a:cubicBezTo>
                    <a:pt x="62" y="6"/>
                    <a:pt x="66" y="9"/>
                    <a:pt x="69" y="12"/>
                  </a:cubicBezTo>
                  <a:cubicBezTo>
                    <a:pt x="72" y="16"/>
                    <a:pt x="75" y="21"/>
                    <a:pt x="76" y="26"/>
                  </a:cubicBezTo>
                  <a:cubicBezTo>
                    <a:pt x="77" y="30"/>
                    <a:pt x="78" y="36"/>
                    <a:pt x="78" y="41"/>
                  </a:cubicBezTo>
                  <a:lnTo>
                    <a:pt x="78" y="43"/>
                  </a:lnTo>
                  <a:close/>
                  <a:moveTo>
                    <a:pt x="66" y="40"/>
                  </a:moveTo>
                  <a:cubicBezTo>
                    <a:pt x="66" y="31"/>
                    <a:pt x="64" y="23"/>
                    <a:pt x="60" y="18"/>
                  </a:cubicBezTo>
                  <a:cubicBezTo>
                    <a:pt x="55" y="13"/>
                    <a:pt x="49" y="10"/>
                    <a:pt x="40" y="10"/>
                  </a:cubicBezTo>
                  <a:cubicBezTo>
                    <a:pt x="36" y="10"/>
                    <a:pt x="32" y="11"/>
                    <a:pt x="28" y="13"/>
                  </a:cubicBezTo>
                  <a:cubicBezTo>
                    <a:pt x="25" y="14"/>
                    <a:pt x="22" y="17"/>
                    <a:pt x="20" y="19"/>
                  </a:cubicBezTo>
                  <a:cubicBezTo>
                    <a:pt x="17" y="22"/>
                    <a:pt x="16" y="25"/>
                    <a:pt x="14" y="29"/>
                  </a:cubicBezTo>
                  <a:cubicBezTo>
                    <a:pt x="13" y="32"/>
                    <a:pt x="12" y="36"/>
                    <a:pt x="12" y="40"/>
                  </a:cubicBezTo>
                  <a:lnTo>
                    <a:pt x="66" y="40"/>
                  </a:lnTo>
                  <a:close/>
                </a:path>
              </a:pathLst>
            </a:custGeom>
            <a:solidFill>
              <a:schemeClr val="lt1">
                <a:alpha val="49803"/>
              </a:scheme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500">
                <a:solidFill>
                  <a:schemeClr val="dk1"/>
                </a:solidFill>
                <a:latin typeface="Calibri"/>
                <a:ea typeface="Calibri"/>
                <a:cs typeface="Calibri"/>
                <a:sym typeface="Calibri"/>
              </a:endParaRPr>
            </a:p>
          </p:txBody>
        </p:sp>
        <p:sp>
          <p:nvSpPr>
            <p:cNvPr id="156" name="Google Shape;156;p27"/>
            <p:cNvSpPr/>
            <p:nvPr/>
          </p:nvSpPr>
          <p:spPr>
            <a:xfrm>
              <a:off x="6654072" y="6375943"/>
              <a:ext cx="49057" cy="96242"/>
            </a:xfrm>
            <a:custGeom>
              <a:avLst/>
              <a:gdLst/>
              <a:ahLst/>
              <a:cxnLst/>
              <a:rect l="l" t="t" r="r" b="b"/>
              <a:pathLst>
                <a:path w="49" h="95" extrusionOk="0">
                  <a:moveTo>
                    <a:pt x="49" y="8"/>
                  </a:moveTo>
                  <a:cubicBezTo>
                    <a:pt x="49" y="9"/>
                    <a:pt x="49" y="10"/>
                    <a:pt x="49" y="11"/>
                  </a:cubicBezTo>
                  <a:cubicBezTo>
                    <a:pt x="49" y="11"/>
                    <a:pt x="49" y="12"/>
                    <a:pt x="49" y="12"/>
                  </a:cubicBezTo>
                  <a:cubicBezTo>
                    <a:pt x="49" y="13"/>
                    <a:pt x="48" y="13"/>
                    <a:pt x="48" y="13"/>
                  </a:cubicBezTo>
                  <a:cubicBezTo>
                    <a:pt x="48" y="14"/>
                    <a:pt x="48" y="14"/>
                    <a:pt x="47" y="14"/>
                  </a:cubicBezTo>
                  <a:cubicBezTo>
                    <a:pt x="47" y="14"/>
                    <a:pt x="46" y="14"/>
                    <a:pt x="45" y="13"/>
                  </a:cubicBezTo>
                  <a:cubicBezTo>
                    <a:pt x="44" y="13"/>
                    <a:pt x="43" y="13"/>
                    <a:pt x="42" y="12"/>
                  </a:cubicBezTo>
                  <a:cubicBezTo>
                    <a:pt x="41" y="12"/>
                    <a:pt x="40" y="12"/>
                    <a:pt x="39" y="11"/>
                  </a:cubicBezTo>
                  <a:cubicBezTo>
                    <a:pt x="38" y="11"/>
                    <a:pt x="36" y="11"/>
                    <a:pt x="35" y="11"/>
                  </a:cubicBezTo>
                  <a:cubicBezTo>
                    <a:pt x="33" y="11"/>
                    <a:pt x="31" y="11"/>
                    <a:pt x="30" y="12"/>
                  </a:cubicBezTo>
                  <a:cubicBezTo>
                    <a:pt x="28" y="13"/>
                    <a:pt x="26" y="14"/>
                    <a:pt x="24" y="16"/>
                  </a:cubicBezTo>
                  <a:cubicBezTo>
                    <a:pt x="22" y="17"/>
                    <a:pt x="20" y="20"/>
                    <a:pt x="18" y="22"/>
                  </a:cubicBezTo>
                  <a:cubicBezTo>
                    <a:pt x="16" y="25"/>
                    <a:pt x="14" y="28"/>
                    <a:pt x="12" y="32"/>
                  </a:cubicBezTo>
                  <a:cubicBezTo>
                    <a:pt x="12" y="92"/>
                    <a:pt x="12" y="92"/>
                    <a:pt x="12" y="92"/>
                  </a:cubicBezTo>
                  <a:cubicBezTo>
                    <a:pt x="12" y="93"/>
                    <a:pt x="12" y="93"/>
                    <a:pt x="11" y="93"/>
                  </a:cubicBezTo>
                  <a:cubicBezTo>
                    <a:pt x="11" y="94"/>
                    <a:pt x="11" y="94"/>
                    <a:pt x="10" y="94"/>
                  </a:cubicBezTo>
                  <a:cubicBezTo>
                    <a:pt x="10" y="94"/>
                    <a:pt x="9" y="94"/>
                    <a:pt x="9" y="95"/>
                  </a:cubicBezTo>
                  <a:cubicBezTo>
                    <a:pt x="8" y="95"/>
                    <a:pt x="7" y="95"/>
                    <a:pt x="6" y="95"/>
                  </a:cubicBezTo>
                  <a:cubicBezTo>
                    <a:pt x="5" y="95"/>
                    <a:pt x="4" y="95"/>
                    <a:pt x="3" y="95"/>
                  </a:cubicBezTo>
                  <a:cubicBezTo>
                    <a:pt x="2" y="94"/>
                    <a:pt x="2" y="94"/>
                    <a:pt x="1" y="94"/>
                  </a:cubicBezTo>
                  <a:cubicBezTo>
                    <a:pt x="1" y="94"/>
                    <a:pt x="0" y="94"/>
                    <a:pt x="0" y="93"/>
                  </a:cubicBezTo>
                  <a:cubicBezTo>
                    <a:pt x="0" y="93"/>
                    <a:pt x="0" y="93"/>
                    <a:pt x="0" y="92"/>
                  </a:cubicBezTo>
                  <a:cubicBezTo>
                    <a:pt x="0" y="4"/>
                    <a:pt x="0" y="4"/>
                    <a:pt x="0" y="4"/>
                  </a:cubicBezTo>
                  <a:cubicBezTo>
                    <a:pt x="0" y="3"/>
                    <a:pt x="0" y="3"/>
                    <a:pt x="0" y="3"/>
                  </a:cubicBezTo>
                  <a:cubicBezTo>
                    <a:pt x="0" y="2"/>
                    <a:pt x="1" y="2"/>
                    <a:pt x="1" y="2"/>
                  </a:cubicBezTo>
                  <a:cubicBezTo>
                    <a:pt x="2" y="2"/>
                    <a:pt x="2" y="2"/>
                    <a:pt x="3" y="1"/>
                  </a:cubicBezTo>
                  <a:cubicBezTo>
                    <a:pt x="4" y="1"/>
                    <a:pt x="4" y="1"/>
                    <a:pt x="6" y="1"/>
                  </a:cubicBezTo>
                  <a:cubicBezTo>
                    <a:pt x="7" y="1"/>
                    <a:pt x="8" y="1"/>
                    <a:pt x="8" y="1"/>
                  </a:cubicBezTo>
                  <a:cubicBezTo>
                    <a:pt x="9" y="2"/>
                    <a:pt x="10" y="2"/>
                    <a:pt x="10" y="2"/>
                  </a:cubicBezTo>
                  <a:cubicBezTo>
                    <a:pt x="10" y="2"/>
                    <a:pt x="11" y="2"/>
                    <a:pt x="11" y="3"/>
                  </a:cubicBezTo>
                  <a:cubicBezTo>
                    <a:pt x="11" y="3"/>
                    <a:pt x="11" y="3"/>
                    <a:pt x="11" y="4"/>
                  </a:cubicBezTo>
                  <a:cubicBezTo>
                    <a:pt x="11" y="18"/>
                    <a:pt x="11" y="18"/>
                    <a:pt x="11" y="18"/>
                  </a:cubicBezTo>
                  <a:cubicBezTo>
                    <a:pt x="14" y="14"/>
                    <a:pt x="16" y="11"/>
                    <a:pt x="18" y="9"/>
                  </a:cubicBezTo>
                  <a:cubicBezTo>
                    <a:pt x="20" y="7"/>
                    <a:pt x="22" y="5"/>
                    <a:pt x="24" y="3"/>
                  </a:cubicBezTo>
                  <a:cubicBezTo>
                    <a:pt x="26" y="2"/>
                    <a:pt x="28" y="1"/>
                    <a:pt x="30" y="1"/>
                  </a:cubicBezTo>
                  <a:cubicBezTo>
                    <a:pt x="32" y="0"/>
                    <a:pt x="34" y="0"/>
                    <a:pt x="36" y="0"/>
                  </a:cubicBezTo>
                  <a:cubicBezTo>
                    <a:pt x="37" y="0"/>
                    <a:pt x="38" y="0"/>
                    <a:pt x="39" y="0"/>
                  </a:cubicBezTo>
                  <a:cubicBezTo>
                    <a:pt x="40" y="0"/>
                    <a:pt x="41" y="1"/>
                    <a:pt x="42" y="1"/>
                  </a:cubicBezTo>
                  <a:cubicBezTo>
                    <a:pt x="44" y="1"/>
                    <a:pt x="45" y="1"/>
                    <a:pt x="46" y="2"/>
                  </a:cubicBezTo>
                  <a:cubicBezTo>
                    <a:pt x="47" y="2"/>
                    <a:pt x="47" y="3"/>
                    <a:pt x="48" y="3"/>
                  </a:cubicBezTo>
                  <a:cubicBezTo>
                    <a:pt x="48" y="3"/>
                    <a:pt x="48" y="3"/>
                    <a:pt x="49" y="4"/>
                  </a:cubicBezTo>
                  <a:cubicBezTo>
                    <a:pt x="49" y="4"/>
                    <a:pt x="49" y="4"/>
                    <a:pt x="49" y="4"/>
                  </a:cubicBezTo>
                  <a:cubicBezTo>
                    <a:pt x="49" y="5"/>
                    <a:pt x="49" y="5"/>
                    <a:pt x="49" y="6"/>
                  </a:cubicBezTo>
                  <a:cubicBezTo>
                    <a:pt x="49" y="7"/>
                    <a:pt x="49" y="7"/>
                    <a:pt x="49" y="8"/>
                  </a:cubicBezTo>
                  <a:close/>
                </a:path>
              </a:pathLst>
            </a:custGeom>
            <a:solidFill>
              <a:schemeClr val="lt1">
                <a:alpha val="49803"/>
              </a:scheme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500">
                <a:solidFill>
                  <a:schemeClr val="dk1"/>
                </a:solidFill>
                <a:latin typeface="Calibri"/>
                <a:ea typeface="Calibri"/>
                <a:cs typeface="Calibri"/>
                <a:sym typeface="Calibri"/>
              </a:endParaRPr>
            </a:p>
          </p:txBody>
        </p:sp>
        <p:sp>
          <p:nvSpPr>
            <p:cNvPr id="157" name="Google Shape;157;p27"/>
            <p:cNvSpPr/>
            <p:nvPr/>
          </p:nvSpPr>
          <p:spPr>
            <a:xfrm>
              <a:off x="6701546" y="6375943"/>
              <a:ext cx="61717" cy="96242"/>
            </a:xfrm>
            <a:custGeom>
              <a:avLst/>
              <a:gdLst/>
              <a:ahLst/>
              <a:cxnLst/>
              <a:rect l="l" t="t" r="r" b="b"/>
              <a:pathLst>
                <a:path w="60" h="96" extrusionOk="0">
                  <a:moveTo>
                    <a:pt x="60" y="69"/>
                  </a:moveTo>
                  <a:cubicBezTo>
                    <a:pt x="60" y="73"/>
                    <a:pt x="59" y="77"/>
                    <a:pt x="58" y="80"/>
                  </a:cubicBezTo>
                  <a:cubicBezTo>
                    <a:pt x="56" y="83"/>
                    <a:pt x="54" y="86"/>
                    <a:pt x="51" y="89"/>
                  </a:cubicBezTo>
                  <a:cubicBezTo>
                    <a:pt x="48" y="91"/>
                    <a:pt x="45" y="93"/>
                    <a:pt x="41" y="94"/>
                  </a:cubicBezTo>
                  <a:cubicBezTo>
                    <a:pt x="37" y="95"/>
                    <a:pt x="32" y="96"/>
                    <a:pt x="27" y="96"/>
                  </a:cubicBezTo>
                  <a:cubicBezTo>
                    <a:pt x="24" y="96"/>
                    <a:pt x="21" y="96"/>
                    <a:pt x="19" y="95"/>
                  </a:cubicBezTo>
                  <a:cubicBezTo>
                    <a:pt x="16" y="95"/>
                    <a:pt x="13" y="94"/>
                    <a:pt x="11" y="93"/>
                  </a:cubicBezTo>
                  <a:cubicBezTo>
                    <a:pt x="9" y="92"/>
                    <a:pt x="7" y="92"/>
                    <a:pt x="6" y="91"/>
                  </a:cubicBezTo>
                  <a:cubicBezTo>
                    <a:pt x="4" y="90"/>
                    <a:pt x="3" y="89"/>
                    <a:pt x="2" y="89"/>
                  </a:cubicBezTo>
                  <a:cubicBezTo>
                    <a:pt x="1" y="88"/>
                    <a:pt x="1" y="87"/>
                    <a:pt x="1" y="86"/>
                  </a:cubicBezTo>
                  <a:cubicBezTo>
                    <a:pt x="0" y="85"/>
                    <a:pt x="0" y="84"/>
                    <a:pt x="0" y="82"/>
                  </a:cubicBezTo>
                  <a:cubicBezTo>
                    <a:pt x="0" y="81"/>
                    <a:pt x="0" y="81"/>
                    <a:pt x="0" y="80"/>
                  </a:cubicBezTo>
                  <a:cubicBezTo>
                    <a:pt x="0" y="79"/>
                    <a:pt x="1" y="79"/>
                    <a:pt x="1" y="78"/>
                  </a:cubicBezTo>
                  <a:cubicBezTo>
                    <a:pt x="1" y="78"/>
                    <a:pt x="1" y="78"/>
                    <a:pt x="2" y="77"/>
                  </a:cubicBezTo>
                  <a:cubicBezTo>
                    <a:pt x="2" y="77"/>
                    <a:pt x="2" y="77"/>
                    <a:pt x="3" y="77"/>
                  </a:cubicBezTo>
                  <a:cubicBezTo>
                    <a:pt x="3" y="77"/>
                    <a:pt x="4" y="77"/>
                    <a:pt x="6" y="78"/>
                  </a:cubicBezTo>
                  <a:cubicBezTo>
                    <a:pt x="7" y="79"/>
                    <a:pt x="9" y="80"/>
                    <a:pt x="11" y="81"/>
                  </a:cubicBezTo>
                  <a:cubicBezTo>
                    <a:pt x="13" y="82"/>
                    <a:pt x="15" y="83"/>
                    <a:pt x="18" y="84"/>
                  </a:cubicBezTo>
                  <a:cubicBezTo>
                    <a:pt x="21" y="85"/>
                    <a:pt x="24" y="86"/>
                    <a:pt x="28" y="86"/>
                  </a:cubicBezTo>
                  <a:cubicBezTo>
                    <a:pt x="31" y="86"/>
                    <a:pt x="34" y="85"/>
                    <a:pt x="36" y="85"/>
                  </a:cubicBezTo>
                  <a:cubicBezTo>
                    <a:pt x="39" y="84"/>
                    <a:pt x="41" y="83"/>
                    <a:pt x="43" y="82"/>
                  </a:cubicBezTo>
                  <a:cubicBezTo>
                    <a:pt x="45" y="80"/>
                    <a:pt x="46" y="79"/>
                    <a:pt x="47" y="77"/>
                  </a:cubicBezTo>
                  <a:cubicBezTo>
                    <a:pt x="48" y="75"/>
                    <a:pt x="49" y="72"/>
                    <a:pt x="49" y="70"/>
                  </a:cubicBezTo>
                  <a:cubicBezTo>
                    <a:pt x="49" y="67"/>
                    <a:pt x="48" y="65"/>
                    <a:pt x="47" y="63"/>
                  </a:cubicBezTo>
                  <a:cubicBezTo>
                    <a:pt x="45" y="61"/>
                    <a:pt x="44" y="59"/>
                    <a:pt x="42" y="58"/>
                  </a:cubicBezTo>
                  <a:cubicBezTo>
                    <a:pt x="39" y="56"/>
                    <a:pt x="37" y="55"/>
                    <a:pt x="34" y="54"/>
                  </a:cubicBezTo>
                  <a:cubicBezTo>
                    <a:pt x="32" y="53"/>
                    <a:pt x="29" y="52"/>
                    <a:pt x="26" y="51"/>
                  </a:cubicBezTo>
                  <a:cubicBezTo>
                    <a:pt x="23" y="50"/>
                    <a:pt x="20" y="48"/>
                    <a:pt x="18" y="47"/>
                  </a:cubicBezTo>
                  <a:cubicBezTo>
                    <a:pt x="15" y="46"/>
                    <a:pt x="12" y="44"/>
                    <a:pt x="10" y="42"/>
                  </a:cubicBezTo>
                  <a:cubicBezTo>
                    <a:pt x="8" y="40"/>
                    <a:pt x="7" y="38"/>
                    <a:pt x="5" y="35"/>
                  </a:cubicBezTo>
                  <a:cubicBezTo>
                    <a:pt x="4" y="32"/>
                    <a:pt x="3" y="29"/>
                    <a:pt x="3" y="25"/>
                  </a:cubicBezTo>
                  <a:cubicBezTo>
                    <a:pt x="3" y="22"/>
                    <a:pt x="4" y="19"/>
                    <a:pt x="5" y="16"/>
                  </a:cubicBezTo>
                  <a:cubicBezTo>
                    <a:pt x="6" y="13"/>
                    <a:pt x="8" y="10"/>
                    <a:pt x="10" y="8"/>
                  </a:cubicBezTo>
                  <a:cubicBezTo>
                    <a:pt x="13" y="6"/>
                    <a:pt x="16" y="4"/>
                    <a:pt x="20" y="2"/>
                  </a:cubicBezTo>
                  <a:cubicBezTo>
                    <a:pt x="24" y="1"/>
                    <a:pt x="28" y="0"/>
                    <a:pt x="33" y="0"/>
                  </a:cubicBezTo>
                  <a:cubicBezTo>
                    <a:pt x="36" y="0"/>
                    <a:pt x="38" y="0"/>
                    <a:pt x="40" y="1"/>
                  </a:cubicBezTo>
                  <a:cubicBezTo>
                    <a:pt x="42" y="1"/>
                    <a:pt x="44" y="2"/>
                    <a:pt x="46" y="2"/>
                  </a:cubicBezTo>
                  <a:cubicBezTo>
                    <a:pt x="48" y="3"/>
                    <a:pt x="49" y="3"/>
                    <a:pt x="51" y="4"/>
                  </a:cubicBezTo>
                  <a:cubicBezTo>
                    <a:pt x="52" y="5"/>
                    <a:pt x="53" y="5"/>
                    <a:pt x="54" y="6"/>
                  </a:cubicBezTo>
                  <a:cubicBezTo>
                    <a:pt x="54" y="6"/>
                    <a:pt x="55" y="7"/>
                    <a:pt x="55" y="7"/>
                  </a:cubicBezTo>
                  <a:cubicBezTo>
                    <a:pt x="55" y="8"/>
                    <a:pt x="55" y="8"/>
                    <a:pt x="56" y="8"/>
                  </a:cubicBezTo>
                  <a:cubicBezTo>
                    <a:pt x="56" y="9"/>
                    <a:pt x="56" y="9"/>
                    <a:pt x="56" y="10"/>
                  </a:cubicBezTo>
                  <a:cubicBezTo>
                    <a:pt x="56" y="10"/>
                    <a:pt x="56" y="11"/>
                    <a:pt x="56" y="12"/>
                  </a:cubicBezTo>
                  <a:cubicBezTo>
                    <a:pt x="56" y="13"/>
                    <a:pt x="56" y="13"/>
                    <a:pt x="56" y="14"/>
                  </a:cubicBezTo>
                  <a:cubicBezTo>
                    <a:pt x="56" y="14"/>
                    <a:pt x="55" y="15"/>
                    <a:pt x="55" y="15"/>
                  </a:cubicBezTo>
                  <a:cubicBezTo>
                    <a:pt x="55" y="16"/>
                    <a:pt x="55" y="16"/>
                    <a:pt x="55" y="16"/>
                  </a:cubicBezTo>
                  <a:cubicBezTo>
                    <a:pt x="54" y="17"/>
                    <a:pt x="54" y="17"/>
                    <a:pt x="54" y="17"/>
                  </a:cubicBezTo>
                  <a:cubicBezTo>
                    <a:pt x="53" y="17"/>
                    <a:pt x="52" y="16"/>
                    <a:pt x="51" y="16"/>
                  </a:cubicBezTo>
                  <a:cubicBezTo>
                    <a:pt x="50" y="15"/>
                    <a:pt x="49" y="14"/>
                    <a:pt x="47" y="13"/>
                  </a:cubicBezTo>
                  <a:cubicBezTo>
                    <a:pt x="45" y="13"/>
                    <a:pt x="43" y="12"/>
                    <a:pt x="41" y="11"/>
                  </a:cubicBezTo>
                  <a:cubicBezTo>
                    <a:pt x="39" y="10"/>
                    <a:pt x="36" y="10"/>
                    <a:pt x="33" y="10"/>
                  </a:cubicBezTo>
                  <a:cubicBezTo>
                    <a:pt x="30" y="10"/>
                    <a:pt x="27" y="10"/>
                    <a:pt x="25" y="11"/>
                  </a:cubicBezTo>
                  <a:cubicBezTo>
                    <a:pt x="22" y="12"/>
                    <a:pt x="21" y="13"/>
                    <a:pt x="19" y="14"/>
                  </a:cubicBezTo>
                  <a:cubicBezTo>
                    <a:pt x="18" y="15"/>
                    <a:pt x="16" y="17"/>
                    <a:pt x="16" y="19"/>
                  </a:cubicBezTo>
                  <a:cubicBezTo>
                    <a:pt x="15" y="20"/>
                    <a:pt x="15" y="22"/>
                    <a:pt x="15" y="24"/>
                  </a:cubicBezTo>
                  <a:cubicBezTo>
                    <a:pt x="15" y="27"/>
                    <a:pt x="15" y="30"/>
                    <a:pt x="16" y="32"/>
                  </a:cubicBezTo>
                  <a:cubicBezTo>
                    <a:pt x="18" y="34"/>
                    <a:pt x="20" y="35"/>
                    <a:pt x="22" y="37"/>
                  </a:cubicBezTo>
                  <a:cubicBezTo>
                    <a:pt x="24" y="38"/>
                    <a:pt x="26" y="39"/>
                    <a:pt x="29" y="41"/>
                  </a:cubicBezTo>
                  <a:cubicBezTo>
                    <a:pt x="32" y="42"/>
                    <a:pt x="35" y="43"/>
                    <a:pt x="37" y="44"/>
                  </a:cubicBezTo>
                  <a:cubicBezTo>
                    <a:pt x="40" y="45"/>
                    <a:pt x="43" y="46"/>
                    <a:pt x="46" y="48"/>
                  </a:cubicBezTo>
                  <a:cubicBezTo>
                    <a:pt x="49" y="49"/>
                    <a:pt x="51" y="50"/>
                    <a:pt x="53" y="52"/>
                  </a:cubicBezTo>
                  <a:cubicBezTo>
                    <a:pt x="55" y="54"/>
                    <a:pt x="57" y="57"/>
                    <a:pt x="58" y="59"/>
                  </a:cubicBezTo>
                  <a:cubicBezTo>
                    <a:pt x="60" y="62"/>
                    <a:pt x="60" y="65"/>
                    <a:pt x="60" y="69"/>
                  </a:cubicBezTo>
                  <a:close/>
                </a:path>
              </a:pathLst>
            </a:custGeom>
            <a:solidFill>
              <a:schemeClr val="lt1">
                <a:alpha val="49803"/>
              </a:scheme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500">
                <a:solidFill>
                  <a:schemeClr val="dk1"/>
                </a:solidFill>
                <a:latin typeface="Calibri"/>
                <a:ea typeface="Calibri"/>
                <a:cs typeface="Calibri"/>
                <a:sym typeface="Calibri"/>
              </a:endParaRPr>
            </a:p>
          </p:txBody>
        </p:sp>
        <p:sp>
          <p:nvSpPr>
            <p:cNvPr id="158" name="Google Shape;158;p27"/>
            <p:cNvSpPr/>
            <p:nvPr/>
          </p:nvSpPr>
          <p:spPr>
            <a:xfrm>
              <a:off x="5432410" y="6166383"/>
              <a:ext cx="136092" cy="153678"/>
            </a:xfrm>
            <a:custGeom>
              <a:avLst/>
              <a:gdLst/>
              <a:ahLst/>
              <a:cxnLst/>
              <a:rect l="l" t="t" r="r" b="b"/>
              <a:pathLst>
                <a:path w="86" h="99" extrusionOk="0">
                  <a:moveTo>
                    <a:pt x="86" y="99"/>
                  </a:moveTo>
                  <a:lnTo>
                    <a:pt x="86" y="0"/>
                  </a:lnTo>
                  <a:lnTo>
                    <a:pt x="0" y="50"/>
                  </a:lnTo>
                  <a:lnTo>
                    <a:pt x="86" y="99"/>
                  </a:lnTo>
                  <a:close/>
                </a:path>
              </a:pathLst>
            </a:custGeom>
            <a:solidFill>
              <a:srgbClr val="55B3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500">
                <a:solidFill>
                  <a:schemeClr val="dk1"/>
                </a:solidFill>
                <a:latin typeface="Calibri"/>
                <a:ea typeface="Calibri"/>
                <a:cs typeface="Calibri"/>
                <a:sym typeface="Calibri"/>
              </a:endParaRPr>
            </a:p>
          </p:txBody>
        </p:sp>
        <p:sp>
          <p:nvSpPr>
            <p:cNvPr id="159" name="Google Shape;159;p27"/>
            <p:cNvSpPr/>
            <p:nvPr/>
          </p:nvSpPr>
          <p:spPr>
            <a:xfrm>
              <a:off x="5432410" y="6166383"/>
              <a:ext cx="136092" cy="153678"/>
            </a:xfrm>
            <a:custGeom>
              <a:avLst/>
              <a:gdLst/>
              <a:ahLst/>
              <a:cxnLst/>
              <a:rect l="l" t="t" r="r" b="b"/>
              <a:pathLst>
                <a:path w="86" h="99" extrusionOk="0">
                  <a:moveTo>
                    <a:pt x="86" y="99"/>
                  </a:moveTo>
                  <a:lnTo>
                    <a:pt x="86" y="0"/>
                  </a:lnTo>
                  <a:lnTo>
                    <a:pt x="0" y="50"/>
                  </a:lnTo>
                </a:path>
              </a:pathLst>
            </a:cu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500">
                <a:solidFill>
                  <a:schemeClr val="dk1"/>
                </a:solidFill>
                <a:latin typeface="Calibri"/>
                <a:ea typeface="Calibri"/>
                <a:cs typeface="Calibri"/>
                <a:sym typeface="Calibri"/>
              </a:endParaRPr>
            </a:p>
          </p:txBody>
        </p:sp>
        <p:sp>
          <p:nvSpPr>
            <p:cNvPr id="160" name="Google Shape;160;p27"/>
            <p:cNvSpPr/>
            <p:nvPr/>
          </p:nvSpPr>
          <p:spPr>
            <a:xfrm>
              <a:off x="5427663" y="6259521"/>
              <a:ext cx="136092" cy="152125"/>
            </a:xfrm>
            <a:custGeom>
              <a:avLst/>
              <a:gdLst/>
              <a:ahLst/>
              <a:cxnLst/>
              <a:rect l="l" t="t" r="r" b="b"/>
              <a:pathLst>
                <a:path w="86" h="98" extrusionOk="0">
                  <a:moveTo>
                    <a:pt x="0" y="0"/>
                  </a:moveTo>
                  <a:lnTo>
                    <a:pt x="0" y="98"/>
                  </a:lnTo>
                  <a:lnTo>
                    <a:pt x="86" y="48"/>
                  </a:lnTo>
                  <a:lnTo>
                    <a:pt x="86" y="48"/>
                  </a:lnTo>
                  <a:lnTo>
                    <a:pt x="0" y="0"/>
                  </a:lnTo>
                  <a:close/>
                </a:path>
              </a:pathLst>
            </a:custGeom>
            <a:solidFill>
              <a:srgbClr val="F398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500">
                <a:solidFill>
                  <a:schemeClr val="dk1"/>
                </a:solidFill>
                <a:latin typeface="Calibri"/>
                <a:ea typeface="Calibri"/>
                <a:cs typeface="Calibri"/>
                <a:sym typeface="Calibri"/>
              </a:endParaRPr>
            </a:p>
          </p:txBody>
        </p:sp>
        <p:sp>
          <p:nvSpPr>
            <p:cNvPr id="161" name="Google Shape;161;p27"/>
            <p:cNvSpPr/>
            <p:nvPr/>
          </p:nvSpPr>
          <p:spPr>
            <a:xfrm>
              <a:off x="5432410" y="6349554"/>
              <a:ext cx="136092" cy="153678"/>
            </a:xfrm>
            <a:custGeom>
              <a:avLst/>
              <a:gdLst/>
              <a:ahLst/>
              <a:cxnLst/>
              <a:rect l="l" t="t" r="r" b="b"/>
              <a:pathLst>
                <a:path w="86" h="99" extrusionOk="0">
                  <a:moveTo>
                    <a:pt x="86" y="99"/>
                  </a:moveTo>
                  <a:lnTo>
                    <a:pt x="86" y="0"/>
                  </a:lnTo>
                  <a:lnTo>
                    <a:pt x="0" y="50"/>
                  </a:lnTo>
                  <a:lnTo>
                    <a:pt x="86" y="99"/>
                  </a:lnTo>
                  <a:close/>
                </a:path>
              </a:pathLst>
            </a:custGeom>
            <a:solidFill>
              <a:srgbClr val="E8382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500">
                <a:solidFill>
                  <a:schemeClr val="dk1"/>
                </a:solidFill>
                <a:latin typeface="Calibri"/>
                <a:ea typeface="Calibri"/>
                <a:cs typeface="Calibri"/>
                <a:sym typeface="Calibri"/>
              </a:endParaRPr>
            </a:p>
          </p:txBody>
        </p:sp>
        <p:sp>
          <p:nvSpPr>
            <p:cNvPr id="162" name="Google Shape;162;p27"/>
            <p:cNvSpPr/>
            <p:nvPr/>
          </p:nvSpPr>
          <p:spPr>
            <a:xfrm>
              <a:off x="5582745" y="6166383"/>
              <a:ext cx="136092" cy="153678"/>
            </a:xfrm>
            <a:custGeom>
              <a:avLst/>
              <a:gdLst/>
              <a:ahLst/>
              <a:cxnLst/>
              <a:rect l="l" t="t" r="r" b="b"/>
              <a:pathLst>
                <a:path w="86" h="99" extrusionOk="0">
                  <a:moveTo>
                    <a:pt x="86" y="50"/>
                  </a:moveTo>
                  <a:lnTo>
                    <a:pt x="0" y="0"/>
                  </a:lnTo>
                  <a:lnTo>
                    <a:pt x="0" y="99"/>
                  </a:lnTo>
                  <a:lnTo>
                    <a:pt x="86" y="50"/>
                  </a:lnTo>
                  <a:close/>
                </a:path>
              </a:pathLst>
            </a:custGeom>
            <a:solidFill>
              <a:srgbClr val="00A0E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500">
                <a:solidFill>
                  <a:schemeClr val="dk1"/>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0"/>
          <p:cNvSpPr txBox="1">
            <a:spLocks noGrp="1"/>
          </p:cNvSpPr>
          <p:nvPr>
            <p:ph type="title"/>
          </p:nvPr>
        </p:nvSpPr>
        <p:spPr>
          <a:xfrm>
            <a:off x="457201" y="196036"/>
            <a:ext cx="8229600" cy="598800"/>
          </a:xfrm>
          <a:prstGeom prst="rect">
            <a:avLst/>
          </a:prstGeom>
          <a:noFill/>
          <a:ln>
            <a:noFill/>
          </a:ln>
        </p:spPr>
        <p:txBody>
          <a:bodyPr spcFirstLastPara="1" wrap="square" lIns="74675" tIns="37325" rIns="74675" bIns="37325" anchor="ctr" anchorCtr="0">
            <a:normAutofit/>
          </a:bodyPr>
          <a:lstStyle/>
          <a:p>
            <a:pPr marL="0" lvl="0" indent="0" algn="l" rtl="0">
              <a:lnSpc>
                <a:spcPct val="100000"/>
              </a:lnSpc>
              <a:spcBef>
                <a:spcPts val="0"/>
              </a:spcBef>
              <a:spcAft>
                <a:spcPts val="0"/>
              </a:spcAft>
              <a:buClr>
                <a:srgbClr val="BCD57A"/>
              </a:buClr>
              <a:buSzPts val="3000"/>
              <a:buFont typeface="Calibri"/>
              <a:buNone/>
            </a:pPr>
            <a:r>
              <a:rPr lang="en"/>
              <a:t>Data Exploration</a:t>
            </a:r>
            <a:endParaRPr/>
          </a:p>
        </p:txBody>
      </p:sp>
      <p:pic>
        <p:nvPicPr>
          <p:cNvPr id="254" name="Google Shape;254;p40"/>
          <p:cNvPicPr preferRelativeResize="0"/>
          <p:nvPr/>
        </p:nvPicPr>
        <p:blipFill rotWithShape="1">
          <a:blip r:embed="rId3">
            <a:alphaModFix/>
          </a:blip>
          <a:srcRect/>
          <a:stretch/>
        </p:blipFill>
        <p:spPr>
          <a:xfrm>
            <a:off x="1053800" y="964536"/>
            <a:ext cx="7036390" cy="40438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1"/>
          <p:cNvSpPr txBox="1">
            <a:spLocks noGrp="1"/>
          </p:cNvSpPr>
          <p:nvPr>
            <p:ph type="title"/>
          </p:nvPr>
        </p:nvSpPr>
        <p:spPr>
          <a:xfrm>
            <a:off x="457201" y="196036"/>
            <a:ext cx="8229600" cy="598800"/>
          </a:xfrm>
          <a:prstGeom prst="rect">
            <a:avLst/>
          </a:prstGeom>
          <a:noFill/>
          <a:ln>
            <a:noFill/>
          </a:ln>
        </p:spPr>
        <p:txBody>
          <a:bodyPr spcFirstLastPara="1" wrap="square" lIns="74675" tIns="37325" rIns="74675" bIns="37325" anchor="ctr" anchorCtr="0">
            <a:normAutofit/>
          </a:bodyPr>
          <a:lstStyle/>
          <a:p>
            <a:pPr marL="0" lvl="0" indent="0" algn="l" rtl="0">
              <a:lnSpc>
                <a:spcPct val="100000"/>
              </a:lnSpc>
              <a:spcBef>
                <a:spcPts val="0"/>
              </a:spcBef>
              <a:spcAft>
                <a:spcPts val="0"/>
              </a:spcAft>
              <a:buClr>
                <a:srgbClr val="BCD57A"/>
              </a:buClr>
              <a:buSzPts val="3000"/>
              <a:buFont typeface="Calibri"/>
              <a:buNone/>
            </a:pPr>
            <a:r>
              <a:rPr lang="en"/>
              <a:t>Data Exploration</a:t>
            </a:r>
            <a:endParaRPr/>
          </a:p>
        </p:txBody>
      </p:sp>
      <p:pic>
        <p:nvPicPr>
          <p:cNvPr id="260" name="Google Shape;260;p41"/>
          <p:cNvPicPr preferRelativeResize="0"/>
          <p:nvPr/>
        </p:nvPicPr>
        <p:blipFill>
          <a:blip r:embed="rId3">
            <a:alphaModFix/>
          </a:blip>
          <a:stretch>
            <a:fillRect/>
          </a:stretch>
        </p:blipFill>
        <p:spPr>
          <a:xfrm>
            <a:off x="1627075" y="1048761"/>
            <a:ext cx="5889848" cy="40438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2"/>
          <p:cNvSpPr txBox="1">
            <a:spLocks noGrp="1"/>
          </p:cNvSpPr>
          <p:nvPr>
            <p:ph type="title"/>
          </p:nvPr>
        </p:nvSpPr>
        <p:spPr>
          <a:xfrm>
            <a:off x="457201" y="196036"/>
            <a:ext cx="8229600" cy="598800"/>
          </a:xfrm>
          <a:prstGeom prst="rect">
            <a:avLst/>
          </a:prstGeom>
          <a:noFill/>
          <a:ln>
            <a:noFill/>
          </a:ln>
        </p:spPr>
        <p:txBody>
          <a:bodyPr spcFirstLastPara="1" wrap="square" lIns="74675" tIns="37325" rIns="74675" bIns="37325" anchor="ctr" anchorCtr="0">
            <a:normAutofit/>
          </a:bodyPr>
          <a:lstStyle/>
          <a:p>
            <a:pPr marL="0" lvl="0" indent="0" algn="l" rtl="0">
              <a:lnSpc>
                <a:spcPct val="100000"/>
              </a:lnSpc>
              <a:spcBef>
                <a:spcPts val="0"/>
              </a:spcBef>
              <a:spcAft>
                <a:spcPts val="0"/>
              </a:spcAft>
              <a:buClr>
                <a:srgbClr val="BCD57A"/>
              </a:buClr>
              <a:buSzPts val="3000"/>
              <a:buFont typeface="Calibri"/>
              <a:buNone/>
            </a:pPr>
            <a:r>
              <a:rPr lang="en"/>
              <a:t>Data Exploration</a:t>
            </a:r>
            <a:endParaRPr/>
          </a:p>
        </p:txBody>
      </p:sp>
      <p:pic>
        <p:nvPicPr>
          <p:cNvPr id="266" name="Google Shape;266;p42"/>
          <p:cNvPicPr preferRelativeResize="0"/>
          <p:nvPr/>
        </p:nvPicPr>
        <p:blipFill rotWithShape="1">
          <a:blip r:embed="rId3">
            <a:alphaModFix/>
          </a:blip>
          <a:srcRect/>
          <a:stretch/>
        </p:blipFill>
        <p:spPr>
          <a:xfrm>
            <a:off x="1400663" y="1155051"/>
            <a:ext cx="6342676" cy="36421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3"/>
          <p:cNvSpPr txBox="1">
            <a:spLocks noGrp="1"/>
          </p:cNvSpPr>
          <p:nvPr>
            <p:ph type="title"/>
          </p:nvPr>
        </p:nvSpPr>
        <p:spPr>
          <a:xfrm>
            <a:off x="457201" y="196036"/>
            <a:ext cx="8229600" cy="598800"/>
          </a:xfrm>
          <a:prstGeom prst="rect">
            <a:avLst/>
          </a:prstGeom>
          <a:noFill/>
          <a:ln>
            <a:noFill/>
          </a:ln>
        </p:spPr>
        <p:txBody>
          <a:bodyPr spcFirstLastPara="1" wrap="square" lIns="74675" tIns="37325" rIns="74675" bIns="37325" anchor="ctr" anchorCtr="0">
            <a:normAutofit/>
          </a:bodyPr>
          <a:lstStyle/>
          <a:p>
            <a:pPr marL="0" lvl="0" indent="0" algn="l" rtl="0">
              <a:lnSpc>
                <a:spcPct val="100000"/>
              </a:lnSpc>
              <a:spcBef>
                <a:spcPts val="0"/>
              </a:spcBef>
              <a:spcAft>
                <a:spcPts val="0"/>
              </a:spcAft>
              <a:buClr>
                <a:srgbClr val="BCD57A"/>
              </a:buClr>
              <a:buSzPts val="3000"/>
              <a:buFont typeface="Calibri"/>
              <a:buNone/>
            </a:pPr>
            <a:r>
              <a:rPr lang="en"/>
              <a:t>Data Exploration</a:t>
            </a:r>
            <a:endParaRPr/>
          </a:p>
        </p:txBody>
      </p:sp>
      <p:pic>
        <p:nvPicPr>
          <p:cNvPr id="272" name="Google Shape;272;p43"/>
          <p:cNvPicPr preferRelativeResize="0"/>
          <p:nvPr/>
        </p:nvPicPr>
        <p:blipFill rotWithShape="1">
          <a:blip r:embed="rId3">
            <a:alphaModFix/>
          </a:blip>
          <a:srcRect/>
          <a:stretch/>
        </p:blipFill>
        <p:spPr>
          <a:xfrm>
            <a:off x="1059260" y="978475"/>
            <a:ext cx="7267927" cy="41130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4"/>
          <p:cNvSpPr txBox="1">
            <a:spLocks noGrp="1"/>
          </p:cNvSpPr>
          <p:nvPr>
            <p:ph type="title"/>
          </p:nvPr>
        </p:nvSpPr>
        <p:spPr>
          <a:xfrm>
            <a:off x="598500" y="2048386"/>
            <a:ext cx="8229600" cy="598800"/>
          </a:xfrm>
          <a:prstGeom prst="rect">
            <a:avLst/>
          </a:prstGeom>
          <a:noFill/>
          <a:ln>
            <a:noFill/>
          </a:ln>
        </p:spPr>
        <p:txBody>
          <a:bodyPr spcFirstLastPara="1" wrap="square" lIns="74675" tIns="37325" rIns="74675" bIns="37325" anchor="ctr" anchorCtr="0">
            <a:normAutofit fontScale="90000"/>
          </a:bodyPr>
          <a:lstStyle/>
          <a:p>
            <a:pPr marL="0" lvl="0" indent="0" algn="ctr" rtl="0">
              <a:spcBef>
                <a:spcPts val="0"/>
              </a:spcBef>
              <a:spcAft>
                <a:spcPts val="0"/>
              </a:spcAft>
              <a:buClr>
                <a:srgbClr val="003626"/>
              </a:buClr>
              <a:buSzPct val="100000"/>
              <a:buFont typeface="Calibri"/>
              <a:buNone/>
            </a:pPr>
            <a:r>
              <a:rPr lang="en"/>
              <a:t>Were the average avocado prices different between the regions?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5"/>
          <p:cNvSpPr txBox="1">
            <a:spLocks noGrp="1"/>
          </p:cNvSpPr>
          <p:nvPr>
            <p:ph type="title"/>
          </p:nvPr>
        </p:nvSpPr>
        <p:spPr>
          <a:xfrm>
            <a:off x="457201" y="196036"/>
            <a:ext cx="8229609" cy="598927"/>
          </a:xfrm>
          <a:prstGeom prst="rect">
            <a:avLst/>
          </a:prstGeom>
          <a:noFill/>
          <a:ln>
            <a:noFill/>
          </a:ln>
        </p:spPr>
        <p:txBody>
          <a:bodyPr spcFirstLastPara="1" wrap="square" lIns="74675" tIns="37325" rIns="74675" bIns="37325" anchor="ctr" anchorCtr="0">
            <a:normAutofit/>
          </a:bodyPr>
          <a:lstStyle/>
          <a:p>
            <a:pPr marL="0" lvl="0" indent="0" algn="l" rtl="0">
              <a:spcBef>
                <a:spcPts val="0"/>
              </a:spcBef>
              <a:spcAft>
                <a:spcPts val="0"/>
              </a:spcAft>
              <a:buClr>
                <a:srgbClr val="BCD57A"/>
              </a:buClr>
              <a:buSzPts val="3000"/>
              <a:buFont typeface="Calibri"/>
              <a:buNone/>
            </a:pPr>
            <a:r>
              <a:rPr lang="en"/>
              <a:t>One-Way ANOVA </a:t>
            </a:r>
            <a:endParaRPr/>
          </a:p>
        </p:txBody>
      </p:sp>
      <p:sp>
        <p:nvSpPr>
          <p:cNvPr id="283" name="Google Shape;283;p45"/>
          <p:cNvSpPr txBox="1">
            <a:spLocks noGrp="1"/>
          </p:cNvSpPr>
          <p:nvPr>
            <p:ph type="body" idx="1"/>
          </p:nvPr>
        </p:nvSpPr>
        <p:spPr>
          <a:xfrm>
            <a:off x="457201" y="1113928"/>
            <a:ext cx="8229609" cy="3617570"/>
          </a:xfrm>
          <a:prstGeom prst="rect">
            <a:avLst/>
          </a:prstGeom>
          <a:noFill/>
          <a:ln>
            <a:noFill/>
          </a:ln>
        </p:spPr>
        <p:txBody>
          <a:bodyPr spcFirstLastPara="1" wrap="square" lIns="74675" tIns="37325" rIns="74675" bIns="37325" anchor="t" anchorCtr="0">
            <a:normAutofit/>
          </a:bodyPr>
          <a:lstStyle/>
          <a:p>
            <a:pPr marL="279400" lvl="0" indent="-279400" algn="l" rtl="0">
              <a:spcBef>
                <a:spcPts val="0"/>
              </a:spcBef>
              <a:spcAft>
                <a:spcPts val="0"/>
              </a:spcAft>
              <a:buClr>
                <a:schemeClr val="dk1"/>
              </a:buClr>
              <a:buSzPts val="1500"/>
              <a:buNone/>
            </a:pPr>
            <a:r>
              <a:rPr lang="en" i="0"/>
              <a:t>ANOVA Assumption of Normality</a:t>
            </a:r>
            <a:endParaRPr i="0"/>
          </a:p>
        </p:txBody>
      </p:sp>
      <p:pic>
        <p:nvPicPr>
          <p:cNvPr id="284" name="Google Shape;284;p45"/>
          <p:cNvPicPr preferRelativeResize="0"/>
          <p:nvPr/>
        </p:nvPicPr>
        <p:blipFill>
          <a:blip r:embed="rId3">
            <a:alphaModFix/>
          </a:blip>
          <a:stretch>
            <a:fillRect/>
          </a:stretch>
        </p:blipFill>
        <p:spPr>
          <a:xfrm>
            <a:off x="3406976" y="1581088"/>
            <a:ext cx="2725051" cy="2870000"/>
          </a:xfrm>
          <a:prstGeom prst="rect">
            <a:avLst/>
          </a:prstGeom>
          <a:noFill/>
          <a:ln>
            <a:noFill/>
          </a:ln>
        </p:spPr>
      </p:pic>
      <p:pic>
        <p:nvPicPr>
          <p:cNvPr id="285" name="Google Shape;285;p45"/>
          <p:cNvPicPr preferRelativeResize="0"/>
          <p:nvPr/>
        </p:nvPicPr>
        <p:blipFill>
          <a:blip r:embed="rId4">
            <a:alphaModFix/>
          </a:blip>
          <a:stretch>
            <a:fillRect/>
          </a:stretch>
        </p:blipFill>
        <p:spPr>
          <a:xfrm>
            <a:off x="384600" y="1580700"/>
            <a:ext cx="2725050" cy="2870769"/>
          </a:xfrm>
          <a:prstGeom prst="rect">
            <a:avLst/>
          </a:prstGeom>
          <a:noFill/>
          <a:ln>
            <a:noFill/>
          </a:ln>
        </p:spPr>
      </p:pic>
      <p:pic>
        <p:nvPicPr>
          <p:cNvPr id="286" name="Google Shape;286;p45"/>
          <p:cNvPicPr preferRelativeResize="0"/>
          <p:nvPr/>
        </p:nvPicPr>
        <p:blipFill>
          <a:blip r:embed="rId5">
            <a:alphaModFix/>
          </a:blip>
          <a:stretch>
            <a:fillRect/>
          </a:stretch>
        </p:blipFill>
        <p:spPr>
          <a:xfrm>
            <a:off x="6328250" y="1581102"/>
            <a:ext cx="2928289" cy="2870000"/>
          </a:xfrm>
          <a:prstGeom prst="rect">
            <a:avLst/>
          </a:prstGeom>
          <a:noFill/>
          <a:ln>
            <a:noFill/>
          </a:ln>
        </p:spPr>
      </p:pic>
      <p:sp>
        <p:nvSpPr>
          <p:cNvPr id="287" name="Google Shape;287;p45"/>
          <p:cNvSpPr txBox="1"/>
          <p:nvPr/>
        </p:nvSpPr>
        <p:spPr>
          <a:xfrm>
            <a:off x="2590150" y="4607325"/>
            <a:ext cx="7001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Malgun Gothic"/>
                <a:ea typeface="Malgun Gothic"/>
                <a:cs typeface="Malgun Gothic"/>
                <a:sym typeface="Malgun Gothic"/>
              </a:rPr>
              <a:t>Log Transformation seems to normalize the most.</a:t>
            </a:r>
            <a:endParaRPr b="1">
              <a:latin typeface="Malgun Gothic"/>
              <a:ea typeface="Malgun Gothic"/>
              <a:cs typeface="Malgun Gothic"/>
              <a:sym typeface="Malgun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6"/>
          <p:cNvSpPr txBox="1">
            <a:spLocks noGrp="1"/>
          </p:cNvSpPr>
          <p:nvPr>
            <p:ph type="title"/>
          </p:nvPr>
        </p:nvSpPr>
        <p:spPr>
          <a:xfrm>
            <a:off x="457201" y="196036"/>
            <a:ext cx="8229600" cy="598800"/>
          </a:xfrm>
          <a:prstGeom prst="rect">
            <a:avLst/>
          </a:prstGeom>
          <a:noFill/>
          <a:ln>
            <a:noFill/>
          </a:ln>
        </p:spPr>
        <p:txBody>
          <a:bodyPr spcFirstLastPara="1" wrap="square" lIns="74675" tIns="37325" rIns="74675" bIns="37325" anchor="ctr" anchorCtr="0">
            <a:normAutofit/>
          </a:bodyPr>
          <a:lstStyle/>
          <a:p>
            <a:pPr marL="0" lvl="0" indent="0" algn="l" rtl="0">
              <a:spcBef>
                <a:spcPts val="0"/>
              </a:spcBef>
              <a:spcAft>
                <a:spcPts val="0"/>
              </a:spcAft>
              <a:buClr>
                <a:srgbClr val="BCD57A"/>
              </a:buClr>
              <a:buSzPts val="3000"/>
              <a:buFont typeface="Calibri"/>
              <a:buNone/>
            </a:pPr>
            <a:r>
              <a:rPr lang="en"/>
              <a:t>One-Way ANOVA </a:t>
            </a:r>
            <a:endParaRPr/>
          </a:p>
        </p:txBody>
      </p:sp>
      <p:sp>
        <p:nvSpPr>
          <p:cNvPr id="293" name="Google Shape;293;p46"/>
          <p:cNvSpPr txBox="1">
            <a:spLocks noGrp="1"/>
          </p:cNvSpPr>
          <p:nvPr>
            <p:ph type="body" idx="1"/>
          </p:nvPr>
        </p:nvSpPr>
        <p:spPr>
          <a:xfrm>
            <a:off x="457201" y="1113928"/>
            <a:ext cx="8229600" cy="3617700"/>
          </a:xfrm>
          <a:prstGeom prst="rect">
            <a:avLst/>
          </a:prstGeom>
          <a:noFill/>
          <a:ln>
            <a:noFill/>
          </a:ln>
        </p:spPr>
        <p:txBody>
          <a:bodyPr spcFirstLastPara="1" wrap="square" lIns="74675" tIns="37325" rIns="74675" bIns="37325" anchor="t" anchorCtr="0">
            <a:normAutofit/>
          </a:bodyPr>
          <a:lstStyle/>
          <a:p>
            <a:pPr marL="279400" lvl="0" indent="-279400" algn="l" rtl="0">
              <a:spcBef>
                <a:spcPts val="0"/>
              </a:spcBef>
              <a:spcAft>
                <a:spcPts val="0"/>
              </a:spcAft>
              <a:buClr>
                <a:schemeClr val="dk1"/>
              </a:buClr>
              <a:buSzPts val="1500"/>
              <a:buNone/>
            </a:pPr>
            <a:r>
              <a:rPr lang="en" sz="1400" b="1" i="0"/>
              <a:t>ANOVA Assumption of Normality - CONT</a:t>
            </a:r>
            <a:endParaRPr sz="1400" b="1" i="0"/>
          </a:p>
          <a:p>
            <a:pPr marL="279400" lvl="0" indent="-279400" algn="l" rtl="0">
              <a:spcBef>
                <a:spcPts val="0"/>
              </a:spcBef>
              <a:spcAft>
                <a:spcPts val="0"/>
              </a:spcAft>
              <a:buClr>
                <a:schemeClr val="dk1"/>
              </a:buClr>
              <a:buSzPts val="1500"/>
              <a:buNone/>
            </a:pPr>
            <a:endParaRPr sz="1400" i="0"/>
          </a:p>
          <a:p>
            <a:pPr marL="279400" lvl="0" indent="-279400" algn="l" rtl="0">
              <a:spcBef>
                <a:spcPts val="0"/>
              </a:spcBef>
              <a:spcAft>
                <a:spcPts val="0"/>
              </a:spcAft>
              <a:buClr>
                <a:schemeClr val="dk1"/>
              </a:buClr>
              <a:buSzPts val="1500"/>
              <a:buNone/>
            </a:pPr>
            <a:endParaRPr sz="1400" b="1" i="0"/>
          </a:p>
          <a:p>
            <a:pPr marL="279400" lvl="0" indent="-279400" algn="l" rtl="0">
              <a:spcBef>
                <a:spcPts val="0"/>
              </a:spcBef>
              <a:spcAft>
                <a:spcPts val="0"/>
              </a:spcAft>
              <a:buClr>
                <a:schemeClr val="dk1"/>
              </a:buClr>
              <a:buSzPts val="1500"/>
              <a:buNone/>
            </a:pPr>
            <a:endParaRPr sz="1400" b="1" i="0"/>
          </a:p>
          <a:p>
            <a:pPr marL="279400" lvl="0" indent="-279400" algn="ctr" rtl="0">
              <a:spcBef>
                <a:spcPts val="0"/>
              </a:spcBef>
              <a:spcAft>
                <a:spcPts val="0"/>
              </a:spcAft>
              <a:buClr>
                <a:schemeClr val="dk1"/>
              </a:buClr>
              <a:buSzPts val="1500"/>
              <a:buNone/>
            </a:pPr>
            <a:r>
              <a:rPr lang="en" sz="1400" b="1" i="0"/>
              <a:t>However, a Bartlett’s Test result is significant and the homogeneity of variance has been violated. We will continue anyway but be wary of our results.  </a:t>
            </a:r>
            <a:endParaRPr sz="1400" b="1" i="0"/>
          </a:p>
          <a:p>
            <a:pPr marL="279400" lvl="0" indent="-279400" algn="ctr" rtl="0">
              <a:spcBef>
                <a:spcPts val="0"/>
              </a:spcBef>
              <a:spcAft>
                <a:spcPts val="0"/>
              </a:spcAft>
              <a:buClr>
                <a:schemeClr val="dk1"/>
              </a:buClr>
              <a:buSzPts val="1500"/>
              <a:buNone/>
            </a:pPr>
            <a:endParaRPr sz="1400" b="1" i="0"/>
          </a:p>
          <a:p>
            <a:pPr marL="279400" lvl="0" indent="-279400" algn="ctr" rtl="0">
              <a:spcBef>
                <a:spcPts val="0"/>
              </a:spcBef>
              <a:spcAft>
                <a:spcPts val="0"/>
              </a:spcAft>
              <a:buClr>
                <a:schemeClr val="dk1"/>
              </a:buClr>
              <a:buSzPts val="1500"/>
              <a:buNone/>
            </a:pPr>
            <a:endParaRPr sz="1400" b="1" i="0"/>
          </a:p>
          <a:p>
            <a:pPr marL="279400" lvl="0" indent="-279400" algn="ctr" rtl="0">
              <a:spcBef>
                <a:spcPts val="0"/>
              </a:spcBef>
              <a:spcAft>
                <a:spcPts val="0"/>
              </a:spcAft>
              <a:buClr>
                <a:schemeClr val="dk1"/>
              </a:buClr>
              <a:buSzPts val="1500"/>
              <a:buNone/>
            </a:pPr>
            <a:endParaRPr sz="1400" b="1" i="0"/>
          </a:p>
          <a:p>
            <a:pPr marL="279400" lvl="0" indent="-279400" algn="l" rtl="0">
              <a:spcBef>
                <a:spcPts val="0"/>
              </a:spcBef>
              <a:spcAft>
                <a:spcPts val="0"/>
              </a:spcAft>
              <a:buClr>
                <a:schemeClr val="dk1"/>
              </a:buClr>
              <a:buSzPts val="1500"/>
              <a:buNone/>
            </a:pPr>
            <a:endParaRPr sz="1400" b="1" i="0">
              <a:solidFill>
                <a:srgbClr val="1D1C1D"/>
              </a:solidFill>
              <a:highlight>
                <a:srgbClr val="F8F8F8"/>
              </a:highlight>
              <a:latin typeface="Arial"/>
              <a:ea typeface="Arial"/>
              <a:cs typeface="Arial"/>
              <a:sym typeface="Arial"/>
            </a:endParaRPr>
          </a:p>
          <a:p>
            <a:pPr marL="0" lvl="0" indent="0" algn="l" rtl="0">
              <a:spcBef>
                <a:spcPts val="0"/>
              </a:spcBef>
              <a:spcAft>
                <a:spcPts val="0"/>
              </a:spcAft>
              <a:buClr>
                <a:schemeClr val="dk1"/>
              </a:buClr>
              <a:buSzPts val="1500"/>
              <a:buNone/>
            </a:pPr>
            <a:endParaRPr sz="1400" b="1" i="0"/>
          </a:p>
        </p:txBody>
      </p:sp>
      <p:sp>
        <p:nvSpPr>
          <p:cNvPr id="294" name="Google Shape;294;p46"/>
          <p:cNvSpPr txBox="1"/>
          <p:nvPr/>
        </p:nvSpPr>
        <p:spPr>
          <a:xfrm>
            <a:off x="2590150" y="4607325"/>
            <a:ext cx="7001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b="1">
              <a:latin typeface="Malgun Gothic"/>
              <a:ea typeface="Malgun Gothic"/>
              <a:cs typeface="Malgun Gothic"/>
              <a:sym typeface="Malgun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7"/>
          <p:cNvSpPr txBox="1">
            <a:spLocks noGrp="1"/>
          </p:cNvSpPr>
          <p:nvPr>
            <p:ph type="title"/>
          </p:nvPr>
        </p:nvSpPr>
        <p:spPr>
          <a:xfrm>
            <a:off x="457201" y="196036"/>
            <a:ext cx="8229600" cy="598800"/>
          </a:xfrm>
          <a:prstGeom prst="rect">
            <a:avLst/>
          </a:prstGeom>
          <a:noFill/>
          <a:ln>
            <a:noFill/>
          </a:ln>
        </p:spPr>
        <p:txBody>
          <a:bodyPr spcFirstLastPara="1" wrap="square" lIns="74675" tIns="37325" rIns="74675" bIns="37325" anchor="ctr" anchorCtr="0">
            <a:normAutofit/>
          </a:bodyPr>
          <a:lstStyle/>
          <a:p>
            <a:pPr marL="0" lvl="0" indent="0" algn="l" rtl="0">
              <a:spcBef>
                <a:spcPts val="0"/>
              </a:spcBef>
              <a:spcAft>
                <a:spcPts val="0"/>
              </a:spcAft>
              <a:buClr>
                <a:srgbClr val="BCD57A"/>
              </a:buClr>
              <a:buSzPts val="3000"/>
              <a:buFont typeface="Calibri"/>
              <a:buNone/>
            </a:pPr>
            <a:r>
              <a:rPr lang="en"/>
              <a:t>One-Way ANOVA </a:t>
            </a:r>
            <a:endParaRPr/>
          </a:p>
        </p:txBody>
      </p:sp>
      <p:sp>
        <p:nvSpPr>
          <p:cNvPr id="300" name="Google Shape;300;p47"/>
          <p:cNvSpPr txBox="1">
            <a:spLocks noGrp="1"/>
          </p:cNvSpPr>
          <p:nvPr>
            <p:ph type="body" idx="1"/>
          </p:nvPr>
        </p:nvSpPr>
        <p:spPr>
          <a:xfrm>
            <a:off x="457201" y="1113928"/>
            <a:ext cx="8229600" cy="3617700"/>
          </a:xfrm>
          <a:prstGeom prst="rect">
            <a:avLst/>
          </a:prstGeom>
          <a:noFill/>
          <a:ln>
            <a:noFill/>
          </a:ln>
        </p:spPr>
        <p:txBody>
          <a:bodyPr spcFirstLastPara="1" wrap="square" lIns="74675" tIns="37325" rIns="74675" bIns="37325" anchor="t" anchorCtr="0">
            <a:normAutofit/>
          </a:bodyPr>
          <a:lstStyle/>
          <a:p>
            <a:pPr marL="279400" lvl="0" indent="-279400" algn="l" rtl="0">
              <a:spcBef>
                <a:spcPts val="0"/>
              </a:spcBef>
              <a:spcAft>
                <a:spcPts val="0"/>
              </a:spcAft>
              <a:buClr>
                <a:schemeClr val="dk1"/>
              </a:buClr>
              <a:buSzPts val="1500"/>
              <a:buNone/>
            </a:pPr>
            <a:r>
              <a:rPr lang="en" sz="2000" b="1" i="0"/>
              <a:t>ANOVA Assumptions</a:t>
            </a:r>
            <a:endParaRPr sz="2000" b="1" i="0"/>
          </a:p>
          <a:p>
            <a:pPr marL="279400" lvl="0" indent="-279400" algn="l" rtl="0">
              <a:spcBef>
                <a:spcPts val="0"/>
              </a:spcBef>
              <a:spcAft>
                <a:spcPts val="0"/>
              </a:spcAft>
              <a:buClr>
                <a:schemeClr val="dk1"/>
              </a:buClr>
              <a:buSzPts val="1500"/>
              <a:buNone/>
            </a:pPr>
            <a:endParaRPr b="1" i="0"/>
          </a:p>
          <a:p>
            <a:pPr marL="279400" lvl="0" indent="-279400" algn="l" rtl="0">
              <a:spcBef>
                <a:spcPts val="0"/>
              </a:spcBef>
              <a:spcAft>
                <a:spcPts val="0"/>
              </a:spcAft>
              <a:buClr>
                <a:schemeClr val="dk1"/>
              </a:buClr>
              <a:buSzPts val="1500"/>
              <a:buNone/>
            </a:pPr>
            <a:endParaRPr b="1" i="0"/>
          </a:p>
          <a:p>
            <a:pPr marL="457200" lvl="0" indent="-346075" algn="l" rtl="0">
              <a:spcBef>
                <a:spcPts val="0"/>
              </a:spcBef>
              <a:spcAft>
                <a:spcPts val="0"/>
              </a:spcAft>
              <a:buClr>
                <a:srgbClr val="1D1C1D"/>
              </a:buClr>
              <a:buSzPts val="1850"/>
              <a:buFont typeface="Arial"/>
              <a:buChar char="-"/>
            </a:pPr>
            <a:r>
              <a:rPr lang="en" sz="1850" i="0">
                <a:solidFill>
                  <a:srgbClr val="1D1C1D"/>
                </a:solidFill>
                <a:highlight>
                  <a:srgbClr val="F8F8F8"/>
                </a:highlight>
                <a:latin typeface="Arial"/>
                <a:ea typeface="Arial"/>
                <a:cs typeface="Arial"/>
                <a:sym typeface="Arial"/>
              </a:rPr>
              <a:t>Sample size has  a least 20 cases per independent variable</a:t>
            </a:r>
            <a:endParaRPr sz="1850" i="0">
              <a:solidFill>
                <a:srgbClr val="1D1C1D"/>
              </a:solidFill>
              <a:highlight>
                <a:srgbClr val="F8F8F8"/>
              </a:highlight>
              <a:latin typeface="Arial"/>
              <a:ea typeface="Arial"/>
              <a:cs typeface="Arial"/>
              <a:sym typeface="Arial"/>
            </a:endParaRPr>
          </a:p>
          <a:p>
            <a:pPr marL="457200" lvl="0" indent="-346075" algn="l" rtl="0">
              <a:spcBef>
                <a:spcPts val="0"/>
              </a:spcBef>
              <a:spcAft>
                <a:spcPts val="0"/>
              </a:spcAft>
              <a:buClr>
                <a:srgbClr val="1D1C1D"/>
              </a:buClr>
              <a:buSzPts val="1850"/>
              <a:buFont typeface="Arial"/>
              <a:buChar char="-"/>
            </a:pPr>
            <a:r>
              <a:rPr lang="en" sz="1850" i="0">
                <a:solidFill>
                  <a:srgbClr val="1D1C1D"/>
                </a:solidFill>
                <a:highlight>
                  <a:srgbClr val="F8F8F8"/>
                </a:highlight>
                <a:latin typeface="Arial"/>
                <a:ea typeface="Arial"/>
                <a:cs typeface="Arial"/>
                <a:sym typeface="Arial"/>
              </a:rPr>
              <a:t>No overlap between groups (regions) and region testings are not related</a:t>
            </a:r>
            <a:endParaRPr sz="1850" i="0">
              <a:solidFill>
                <a:srgbClr val="1D1C1D"/>
              </a:solidFill>
              <a:highlight>
                <a:srgbClr val="F8F8F8"/>
              </a:highlight>
              <a:latin typeface="Arial"/>
              <a:ea typeface="Arial"/>
              <a:cs typeface="Arial"/>
              <a:sym typeface="Arial"/>
            </a:endParaRPr>
          </a:p>
          <a:p>
            <a:pPr marL="457200" lvl="0" indent="-346075" algn="l" rtl="0">
              <a:spcBef>
                <a:spcPts val="0"/>
              </a:spcBef>
              <a:spcAft>
                <a:spcPts val="0"/>
              </a:spcAft>
              <a:buClr>
                <a:srgbClr val="1D1C1D"/>
              </a:buClr>
              <a:buSzPts val="1850"/>
              <a:buFont typeface="Arial"/>
              <a:buChar char="-"/>
            </a:pPr>
            <a:r>
              <a:rPr lang="en" sz="1850" i="0">
                <a:solidFill>
                  <a:srgbClr val="1D1C1D"/>
                </a:solidFill>
                <a:highlight>
                  <a:srgbClr val="F8F8F8"/>
                </a:highlight>
                <a:latin typeface="Arial"/>
                <a:ea typeface="Arial"/>
                <a:cs typeface="Arial"/>
                <a:sym typeface="Arial"/>
              </a:rPr>
              <a:t>Sphericity is not applicable because it’s not a between subjects design </a:t>
            </a:r>
            <a:endParaRPr sz="2100" b="1" i="0"/>
          </a:p>
        </p:txBody>
      </p:sp>
      <p:sp>
        <p:nvSpPr>
          <p:cNvPr id="301" name="Google Shape;301;p47"/>
          <p:cNvSpPr txBox="1"/>
          <p:nvPr/>
        </p:nvSpPr>
        <p:spPr>
          <a:xfrm>
            <a:off x="2590150" y="4607325"/>
            <a:ext cx="7001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b="1">
              <a:latin typeface="Malgun Gothic"/>
              <a:ea typeface="Malgun Gothic"/>
              <a:cs typeface="Malgun Gothic"/>
              <a:sym typeface="Malgun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8"/>
          <p:cNvSpPr txBox="1">
            <a:spLocks noGrp="1"/>
          </p:cNvSpPr>
          <p:nvPr>
            <p:ph type="title"/>
          </p:nvPr>
        </p:nvSpPr>
        <p:spPr>
          <a:xfrm>
            <a:off x="457201" y="196036"/>
            <a:ext cx="8229600" cy="598800"/>
          </a:xfrm>
          <a:prstGeom prst="rect">
            <a:avLst/>
          </a:prstGeom>
          <a:noFill/>
          <a:ln>
            <a:noFill/>
          </a:ln>
        </p:spPr>
        <p:txBody>
          <a:bodyPr spcFirstLastPara="1" wrap="square" lIns="74675" tIns="37325" rIns="74675" bIns="37325" anchor="ctr" anchorCtr="0">
            <a:normAutofit fontScale="90000"/>
          </a:bodyPr>
          <a:lstStyle/>
          <a:p>
            <a:pPr marL="0" lvl="0" indent="0" algn="l" rtl="0">
              <a:spcBef>
                <a:spcPts val="0"/>
              </a:spcBef>
              <a:spcAft>
                <a:spcPts val="0"/>
              </a:spcAft>
              <a:buClr>
                <a:srgbClr val="BCD57A"/>
              </a:buClr>
              <a:buSzPct val="100000"/>
              <a:buFont typeface="Calibri"/>
              <a:buNone/>
            </a:pPr>
            <a:r>
              <a:rPr lang="en"/>
              <a:t>One-Way ANOVA Comparing Region and Volume Sold</a:t>
            </a:r>
            <a:endParaRPr/>
          </a:p>
        </p:txBody>
      </p:sp>
      <p:sp>
        <p:nvSpPr>
          <p:cNvPr id="307" name="Google Shape;307;p48"/>
          <p:cNvSpPr txBox="1">
            <a:spLocks noGrp="1"/>
          </p:cNvSpPr>
          <p:nvPr>
            <p:ph type="body" idx="1"/>
          </p:nvPr>
        </p:nvSpPr>
        <p:spPr>
          <a:xfrm>
            <a:off x="598475" y="1004051"/>
            <a:ext cx="7501500" cy="2716500"/>
          </a:xfrm>
          <a:prstGeom prst="rect">
            <a:avLst/>
          </a:prstGeom>
          <a:noFill/>
          <a:ln>
            <a:noFill/>
          </a:ln>
        </p:spPr>
        <p:txBody>
          <a:bodyPr spcFirstLastPara="1" wrap="square" lIns="74675" tIns="37325" rIns="74675" bIns="37325" anchor="t" anchorCtr="0">
            <a:normAutofit lnSpcReduction="10000"/>
          </a:bodyPr>
          <a:lstStyle/>
          <a:p>
            <a:pPr marL="279400" lvl="0" indent="-279400" algn="l" rtl="0">
              <a:spcBef>
                <a:spcPts val="0"/>
              </a:spcBef>
              <a:spcAft>
                <a:spcPts val="0"/>
              </a:spcAft>
              <a:buClr>
                <a:schemeClr val="dk1"/>
              </a:buClr>
              <a:buSzPts val="1500"/>
              <a:buNone/>
            </a:pPr>
            <a:r>
              <a:rPr lang="en" sz="2000" b="1" i="0"/>
              <a:t>ANOVA Results</a:t>
            </a:r>
            <a:endParaRPr sz="2000" b="1" i="0"/>
          </a:p>
          <a:p>
            <a:pPr marL="279400" lvl="0" indent="-279400" algn="l" rtl="0">
              <a:spcBef>
                <a:spcPts val="0"/>
              </a:spcBef>
              <a:spcAft>
                <a:spcPts val="0"/>
              </a:spcAft>
              <a:buClr>
                <a:schemeClr val="dk1"/>
              </a:buClr>
              <a:buSzPts val="1500"/>
              <a:buNone/>
            </a:pPr>
            <a:endParaRPr b="1" i="0"/>
          </a:p>
          <a:p>
            <a:pPr marL="279400" lvl="0" indent="-279400" algn="l" rtl="0">
              <a:spcBef>
                <a:spcPts val="0"/>
              </a:spcBef>
              <a:spcAft>
                <a:spcPts val="0"/>
              </a:spcAft>
              <a:buClr>
                <a:schemeClr val="dk1"/>
              </a:buClr>
              <a:buSzPts val="1500"/>
              <a:buNone/>
            </a:pPr>
            <a:endParaRPr b="1" i="0"/>
          </a:p>
          <a:p>
            <a:pPr marL="457200" lvl="0" indent="-346075" algn="l" rtl="0">
              <a:spcBef>
                <a:spcPts val="0"/>
              </a:spcBef>
              <a:spcAft>
                <a:spcPts val="0"/>
              </a:spcAft>
              <a:buClr>
                <a:srgbClr val="1D1C1D"/>
              </a:buClr>
              <a:buSzPts val="1850"/>
              <a:buFont typeface="Arial"/>
              <a:buChar char="-"/>
            </a:pPr>
            <a:r>
              <a:rPr lang="en" sz="1850" i="0">
                <a:solidFill>
                  <a:srgbClr val="1D1C1D"/>
                </a:solidFill>
                <a:highlight>
                  <a:srgbClr val="F8F8F8"/>
                </a:highlight>
                <a:latin typeface="Arial"/>
                <a:ea typeface="Arial"/>
                <a:cs typeface="Arial"/>
                <a:sym typeface="Arial"/>
              </a:rPr>
              <a:t>ANOVA result was significant serving as evidence that there was a difference between average avocado consumption (volume sold) of the three regions</a:t>
            </a:r>
            <a:br>
              <a:rPr lang="en" sz="1850" i="0">
                <a:solidFill>
                  <a:srgbClr val="1D1C1D"/>
                </a:solidFill>
                <a:highlight>
                  <a:srgbClr val="F8F8F8"/>
                </a:highlight>
                <a:latin typeface="Arial"/>
                <a:ea typeface="Arial"/>
                <a:cs typeface="Arial"/>
                <a:sym typeface="Arial"/>
              </a:rPr>
            </a:br>
            <a:endParaRPr sz="1850" i="0">
              <a:solidFill>
                <a:srgbClr val="1D1C1D"/>
              </a:solidFill>
              <a:highlight>
                <a:srgbClr val="F8F8F8"/>
              </a:highlight>
              <a:latin typeface="Arial"/>
              <a:ea typeface="Arial"/>
              <a:cs typeface="Arial"/>
              <a:sym typeface="Arial"/>
            </a:endParaRPr>
          </a:p>
          <a:p>
            <a:pPr marL="457200" lvl="0" indent="-346075" algn="l" rtl="0">
              <a:spcBef>
                <a:spcPts val="0"/>
              </a:spcBef>
              <a:spcAft>
                <a:spcPts val="0"/>
              </a:spcAft>
              <a:buClr>
                <a:srgbClr val="1D1C1D"/>
              </a:buClr>
              <a:buSzPts val="1850"/>
              <a:buFont typeface="Arial"/>
              <a:buChar char="-"/>
            </a:pPr>
            <a:r>
              <a:rPr lang="en" sz="1850" i="0">
                <a:solidFill>
                  <a:srgbClr val="1D1C1D"/>
                </a:solidFill>
                <a:highlight>
                  <a:srgbClr val="F8F8F8"/>
                </a:highlight>
                <a:latin typeface="Arial"/>
                <a:ea typeface="Arial"/>
                <a:cs typeface="Arial"/>
                <a:sym typeface="Arial"/>
              </a:rPr>
              <a:t>There was also a significant difference in consumption BETWEEN each region</a:t>
            </a:r>
            <a:endParaRPr sz="1850" i="0">
              <a:solidFill>
                <a:srgbClr val="1D1C1D"/>
              </a:solidFill>
              <a:highlight>
                <a:srgbClr val="F8F8F8"/>
              </a:highlight>
              <a:latin typeface="Arial"/>
              <a:ea typeface="Arial"/>
              <a:cs typeface="Arial"/>
              <a:sym typeface="Arial"/>
            </a:endParaRPr>
          </a:p>
          <a:p>
            <a:pPr marL="0" lvl="0" indent="0" algn="l" rtl="0">
              <a:spcBef>
                <a:spcPts val="0"/>
              </a:spcBef>
              <a:spcAft>
                <a:spcPts val="0"/>
              </a:spcAft>
              <a:buNone/>
            </a:pPr>
            <a:endParaRPr sz="1850" i="0">
              <a:solidFill>
                <a:srgbClr val="1D1C1D"/>
              </a:solidFill>
              <a:highlight>
                <a:srgbClr val="F8F8F8"/>
              </a:highlight>
              <a:latin typeface="Arial"/>
              <a:ea typeface="Arial"/>
              <a:cs typeface="Arial"/>
              <a:sym typeface="Arial"/>
            </a:endParaRPr>
          </a:p>
        </p:txBody>
      </p:sp>
      <p:pic>
        <p:nvPicPr>
          <p:cNvPr id="308" name="Google Shape;308;p48"/>
          <p:cNvPicPr preferRelativeResize="0"/>
          <p:nvPr/>
        </p:nvPicPr>
        <p:blipFill>
          <a:blip r:embed="rId3">
            <a:alphaModFix/>
          </a:blip>
          <a:stretch>
            <a:fillRect/>
          </a:stretch>
        </p:blipFill>
        <p:spPr>
          <a:xfrm>
            <a:off x="2906625" y="3052125"/>
            <a:ext cx="2705349" cy="1799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9"/>
          <p:cNvSpPr txBox="1">
            <a:spLocks noGrp="1"/>
          </p:cNvSpPr>
          <p:nvPr>
            <p:ph type="title"/>
          </p:nvPr>
        </p:nvSpPr>
        <p:spPr>
          <a:xfrm>
            <a:off x="457201" y="196036"/>
            <a:ext cx="8229600" cy="598800"/>
          </a:xfrm>
          <a:prstGeom prst="rect">
            <a:avLst/>
          </a:prstGeom>
          <a:noFill/>
          <a:ln>
            <a:noFill/>
          </a:ln>
        </p:spPr>
        <p:txBody>
          <a:bodyPr spcFirstLastPara="1" wrap="square" lIns="74675" tIns="37325" rIns="74675" bIns="37325" anchor="ctr" anchorCtr="0">
            <a:normAutofit/>
          </a:bodyPr>
          <a:lstStyle/>
          <a:p>
            <a:pPr marL="0" lvl="0" indent="0" algn="l" rtl="0">
              <a:spcBef>
                <a:spcPts val="0"/>
              </a:spcBef>
              <a:spcAft>
                <a:spcPts val="0"/>
              </a:spcAft>
              <a:buClr>
                <a:srgbClr val="BCD57A"/>
              </a:buClr>
              <a:buSzPts val="3000"/>
              <a:buFont typeface="Calibri"/>
              <a:buNone/>
            </a:pPr>
            <a:r>
              <a:rPr lang="en"/>
              <a:t>One-Way ANOVA Comparing Season and Price</a:t>
            </a:r>
            <a:endParaRPr/>
          </a:p>
        </p:txBody>
      </p:sp>
      <p:sp>
        <p:nvSpPr>
          <p:cNvPr id="314" name="Google Shape;314;p49"/>
          <p:cNvSpPr txBox="1">
            <a:spLocks noGrp="1"/>
          </p:cNvSpPr>
          <p:nvPr>
            <p:ph type="body" idx="1"/>
          </p:nvPr>
        </p:nvSpPr>
        <p:spPr>
          <a:xfrm>
            <a:off x="598475" y="1004051"/>
            <a:ext cx="7501500" cy="2716500"/>
          </a:xfrm>
          <a:prstGeom prst="rect">
            <a:avLst/>
          </a:prstGeom>
          <a:noFill/>
          <a:ln>
            <a:noFill/>
          </a:ln>
        </p:spPr>
        <p:txBody>
          <a:bodyPr spcFirstLastPara="1" wrap="square" lIns="74675" tIns="37325" rIns="74675" bIns="37325" anchor="t" anchorCtr="0">
            <a:normAutofit/>
          </a:bodyPr>
          <a:lstStyle/>
          <a:p>
            <a:pPr marL="279400" lvl="0" indent="-279400" algn="l" rtl="0">
              <a:spcBef>
                <a:spcPts val="0"/>
              </a:spcBef>
              <a:spcAft>
                <a:spcPts val="0"/>
              </a:spcAft>
              <a:buClr>
                <a:schemeClr val="dk1"/>
              </a:buClr>
              <a:buSzPts val="1500"/>
              <a:buNone/>
            </a:pPr>
            <a:r>
              <a:rPr lang="en" sz="2000" b="1" i="0"/>
              <a:t>ANOVA Results</a:t>
            </a:r>
            <a:endParaRPr sz="2000" b="1" i="0"/>
          </a:p>
          <a:p>
            <a:pPr marL="279400" lvl="0" indent="-279400" algn="l" rtl="0">
              <a:spcBef>
                <a:spcPts val="0"/>
              </a:spcBef>
              <a:spcAft>
                <a:spcPts val="0"/>
              </a:spcAft>
              <a:buClr>
                <a:schemeClr val="dk1"/>
              </a:buClr>
              <a:buSzPts val="1500"/>
              <a:buNone/>
            </a:pPr>
            <a:endParaRPr b="1" i="0"/>
          </a:p>
          <a:p>
            <a:pPr marL="279400" lvl="0" indent="-279400" algn="l" rtl="0">
              <a:spcBef>
                <a:spcPts val="0"/>
              </a:spcBef>
              <a:spcAft>
                <a:spcPts val="0"/>
              </a:spcAft>
              <a:buClr>
                <a:schemeClr val="dk1"/>
              </a:buClr>
              <a:buSzPts val="1500"/>
              <a:buNone/>
            </a:pPr>
            <a:endParaRPr b="1" i="0"/>
          </a:p>
          <a:p>
            <a:pPr marL="457200" lvl="0" indent="-346075" algn="l" rtl="0">
              <a:spcBef>
                <a:spcPts val="0"/>
              </a:spcBef>
              <a:spcAft>
                <a:spcPts val="0"/>
              </a:spcAft>
              <a:buClr>
                <a:srgbClr val="1D1C1D"/>
              </a:buClr>
              <a:buSzPts val="1850"/>
              <a:buFont typeface="Arial"/>
              <a:buChar char="-"/>
            </a:pPr>
            <a:r>
              <a:rPr lang="en" sz="1850" i="0">
                <a:solidFill>
                  <a:srgbClr val="1D1C1D"/>
                </a:solidFill>
                <a:highlight>
                  <a:srgbClr val="F8F8F8"/>
                </a:highlight>
                <a:latin typeface="Arial"/>
                <a:ea typeface="Arial"/>
                <a:cs typeface="Arial"/>
                <a:sym typeface="Arial"/>
              </a:rPr>
              <a:t>Assumption of normality was met</a:t>
            </a:r>
            <a:endParaRPr sz="1850" i="0">
              <a:solidFill>
                <a:srgbClr val="1D1C1D"/>
              </a:solidFill>
              <a:highlight>
                <a:srgbClr val="F8F8F8"/>
              </a:highlight>
              <a:latin typeface="Arial"/>
              <a:ea typeface="Arial"/>
              <a:cs typeface="Arial"/>
              <a:sym typeface="Arial"/>
            </a:endParaRPr>
          </a:p>
          <a:p>
            <a:pPr marL="457200" lvl="0" indent="-346075" algn="l" rtl="0">
              <a:spcBef>
                <a:spcPts val="0"/>
              </a:spcBef>
              <a:spcAft>
                <a:spcPts val="0"/>
              </a:spcAft>
              <a:buClr>
                <a:srgbClr val="1D1C1D"/>
              </a:buClr>
              <a:buSzPts val="1850"/>
              <a:buFont typeface="Arial"/>
              <a:buChar char="-"/>
            </a:pPr>
            <a:r>
              <a:rPr lang="en" sz="1850" i="0">
                <a:solidFill>
                  <a:srgbClr val="1D1C1D"/>
                </a:solidFill>
                <a:highlight>
                  <a:srgbClr val="F8F8F8"/>
                </a:highlight>
                <a:latin typeface="Arial"/>
                <a:ea typeface="Arial"/>
                <a:cs typeface="Arial"/>
                <a:sym typeface="Arial"/>
              </a:rPr>
              <a:t>Homogenity of Variance was violated, so made corrections using R software</a:t>
            </a:r>
            <a:endParaRPr sz="1850" i="0">
              <a:solidFill>
                <a:srgbClr val="1D1C1D"/>
              </a:solidFill>
              <a:highlight>
                <a:srgbClr val="F8F8F8"/>
              </a:highlight>
              <a:latin typeface="Arial"/>
              <a:ea typeface="Arial"/>
              <a:cs typeface="Arial"/>
              <a:sym typeface="Arial"/>
            </a:endParaRPr>
          </a:p>
          <a:p>
            <a:pPr marL="457200" lvl="0" indent="-346075" algn="l" rtl="0">
              <a:spcBef>
                <a:spcPts val="0"/>
              </a:spcBef>
              <a:spcAft>
                <a:spcPts val="0"/>
              </a:spcAft>
              <a:buClr>
                <a:srgbClr val="1D1C1D"/>
              </a:buClr>
              <a:buSzPts val="1850"/>
              <a:buFont typeface="Arial"/>
              <a:buChar char="-"/>
            </a:pPr>
            <a:r>
              <a:rPr lang="en" sz="1850" i="0">
                <a:solidFill>
                  <a:srgbClr val="1D1C1D"/>
                </a:solidFill>
                <a:highlight>
                  <a:srgbClr val="F8F8F8"/>
                </a:highlight>
                <a:latin typeface="Arial"/>
                <a:ea typeface="Arial"/>
                <a:cs typeface="Arial"/>
                <a:sym typeface="Arial"/>
              </a:rPr>
              <a:t>ANOVA was significant serving as evidence prices differ per season</a:t>
            </a:r>
            <a:endParaRPr sz="1850" i="0">
              <a:solidFill>
                <a:srgbClr val="1D1C1D"/>
              </a:solidFill>
              <a:highlight>
                <a:srgbClr val="F8F8F8"/>
              </a:highlight>
              <a:latin typeface="Arial"/>
              <a:ea typeface="Arial"/>
              <a:cs typeface="Arial"/>
              <a:sym typeface="Arial"/>
            </a:endParaRPr>
          </a:p>
          <a:p>
            <a:pPr marL="0" lvl="0" indent="0" algn="l" rtl="0">
              <a:spcBef>
                <a:spcPts val="0"/>
              </a:spcBef>
              <a:spcAft>
                <a:spcPts val="0"/>
              </a:spcAft>
              <a:buNone/>
            </a:pPr>
            <a:endParaRPr sz="1850" i="0">
              <a:solidFill>
                <a:srgbClr val="1D1C1D"/>
              </a:solidFill>
              <a:highlight>
                <a:srgbClr val="F8F8F8"/>
              </a:highlight>
              <a:latin typeface="Arial"/>
              <a:ea typeface="Arial"/>
              <a:cs typeface="Arial"/>
              <a:sym typeface="Arial"/>
            </a:endParaRPr>
          </a:p>
        </p:txBody>
      </p:sp>
      <p:pic>
        <p:nvPicPr>
          <p:cNvPr id="315" name="Google Shape;315;p49"/>
          <p:cNvPicPr preferRelativeResize="0"/>
          <p:nvPr/>
        </p:nvPicPr>
        <p:blipFill>
          <a:blip r:embed="rId3">
            <a:alphaModFix/>
          </a:blip>
          <a:stretch>
            <a:fillRect/>
          </a:stretch>
        </p:blipFill>
        <p:spPr>
          <a:xfrm>
            <a:off x="1306175" y="3323925"/>
            <a:ext cx="2305050" cy="1600200"/>
          </a:xfrm>
          <a:prstGeom prst="rect">
            <a:avLst/>
          </a:prstGeom>
          <a:noFill/>
          <a:ln>
            <a:noFill/>
          </a:ln>
        </p:spPr>
      </p:pic>
      <p:pic>
        <p:nvPicPr>
          <p:cNvPr id="316" name="Google Shape;316;p49"/>
          <p:cNvPicPr preferRelativeResize="0"/>
          <p:nvPr/>
        </p:nvPicPr>
        <p:blipFill>
          <a:blip r:embed="rId4">
            <a:alphaModFix/>
          </a:blip>
          <a:stretch>
            <a:fillRect/>
          </a:stretch>
        </p:blipFill>
        <p:spPr>
          <a:xfrm>
            <a:off x="5020675" y="3720551"/>
            <a:ext cx="3333750" cy="952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p:nvPr/>
        </p:nvSpPr>
        <p:spPr>
          <a:xfrm>
            <a:off x="4896083" y="1599870"/>
            <a:ext cx="3285000" cy="2223655"/>
          </a:xfrm>
          <a:prstGeom prst="rect">
            <a:avLst/>
          </a:prstGeom>
          <a:noFill/>
          <a:ln>
            <a:noFill/>
          </a:ln>
        </p:spPr>
        <p:txBody>
          <a:bodyPr spcFirstLastPara="1" wrap="square" lIns="68575" tIns="34275" rIns="68575" bIns="34275" anchor="t" anchorCtr="0">
            <a:spAutoFit/>
          </a:bodyPr>
          <a:lstStyle/>
          <a:p>
            <a:pPr marL="0" marR="0" lvl="0" indent="0" algn="l" rtl="0">
              <a:lnSpc>
                <a:spcPct val="200000"/>
              </a:lnSpc>
              <a:spcBef>
                <a:spcPts val="0"/>
              </a:spcBef>
              <a:spcAft>
                <a:spcPts val="0"/>
              </a:spcAft>
              <a:buClr>
                <a:schemeClr val="lt1"/>
              </a:buClr>
              <a:buSzPts val="1400"/>
              <a:buFont typeface="Calibri"/>
              <a:buAutoNum type="arabicPeriod"/>
            </a:pPr>
            <a:r>
              <a:rPr lang="en" sz="1400" dirty="0">
                <a:solidFill>
                  <a:schemeClr val="lt1"/>
                </a:solidFill>
                <a:latin typeface="Calibri"/>
                <a:ea typeface="Calibri"/>
                <a:cs typeface="Calibri"/>
                <a:sym typeface="Calibri"/>
              </a:rPr>
              <a:t> </a:t>
            </a:r>
            <a:r>
              <a:rPr lang="en-US" sz="1400" dirty="0">
                <a:solidFill>
                  <a:schemeClr val="lt1"/>
                </a:solidFill>
                <a:latin typeface="Calibri"/>
                <a:ea typeface="Calibri"/>
                <a:cs typeface="Calibri"/>
                <a:sym typeface="Calibri"/>
              </a:rPr>
              <a:t>Personal Information Examples</a:t>
            </a:r>
            <a:endParaRPr sz="1100" dirty="0"/>
          </a:p>
          <a:p>
            <a:pPr marL="0" marR="0" lvl="0" indent="0" algn="l" rtl="0">
              <a:lnSpc>
                <a:spcPct val="200000"/>
              </a:lnSpc>
              <a:spcBef>
                <a:spcPts val="0"/>
              </a:spcBef>
              <a:spcAft>
                <a:spcPts val="0"/>
              </a:spcAft>
              <a:buClr>
                <a:schemeClr val="lt1"/>
              </a:buClr>
              <a:buSzPts val="1400"/>
              <a:buFont typeface="Calibri"/>
              <a:buAutoNum type="arabicPeriod"/>
            </a:pPr>
            <a:r>
              <a:rPr lang="en" sz="1400" dirty="0">
                <a:solidFill>
                  <a:schemeClr val="lt1"/>
                </a:solidFill>
                <a:latin typeface="Calibri"/>
                <a:ea typeface="Calibri"/>
                <a:cs typeface="Calibri"/>
                <a:sym typeface="Calibri"/>
              </a:rPr>
              <a:t> </a:t>
            </a:r>
            <a:r>
              <a:rPr lang="en" dirty="0">
                <a:solidFill>
                  <a:schemeClr val="lt1"/>
                </a:solidFill>
                <a:latin typeface="Calibri"/>
                <a:ea typeface="Calibri"/>
                <a:cs typeface="Calibri"/>
                <a:sym typeface="Calibri"/>
              </a:rPr>
              <a:t>Major Biology/Chemistry</a:t>
            </a:r>
            <a:endParaRPr sz="1100" dirty="0"/>
          </a:p>
          <a:p>
            <a:pPr marL="0" marR="0" lvl="0" indent="0" algn="l" rtl="0">
              <a:lnSpc>
                <a:spcPct val="200000"/>
              </a:lnSpc>
              <a:spcBef>
                <a:spcPts val="0"/>
              </a:spcBef>
              <a:spcAft>
                <a:spcPts val="0"/>
              </a:spcAft>
              <a:buClr>
                <a:schemeClr val="lt1"/>
              </a:buClr>
              <a:buSzPts val="1400"/>
              <a:buFont typeface="Calibri"/>
              <a:buAutoNum type="arabicPeriod"/>
            </a:pPr>
            <a:r>
              <a:rPr lang="en" sz="1400" dirty="0">
                <a:solidFill>
                  <a:schemeClr val="lt1"/>
                </a:solidFill>
                <a:latin typeface="Calibri"/>
                <a:ea typeface="Calibri"/>
                <a:cs typeface="Calibri"/>
                <a:sym typeface="Calibri"/>
              </a:rPr>
              <a:t> </a:t>
            </a:r>
            <a:r>
              <a:rPr lang="en" dirty="0">
                <a:solidFill>
                  <a:schemeClr val="lt1"/>
                </a:solidFill>
                <a:latin typeface="Calibri"/>
                <a:ea typeface="Calibri"/>
                <a:cs typeface="Calibri"/>
                <a:sym typeface="Calibri"/>
              </a:rPr>
              <a:t>Orientation Trainer</a:t>
            </a:r>
            <a:endParaRPr sz="1100" dirty="0"/>
          </a:p>
          <a:p>
            <a:pPr marL="0" marR="0" lvl="0" indent="0" algn="l" rtl="0">
              <a:lnSpc>
                <a:spcPct val="200000"/>
              </a:lnSpc>
              <a:spcBef>
                <a:spcPts val="0"/>
              </a:spcBef>
              <a:spcAft>
                <a:spcPts val="0"/>
              </a:spcAft>
              <a:buClr>
                <a:schemeClr val="lt1"/>
              </a:buClr>
              <a:buSzPts val="1400"/>
              <a:buFont typeface="Calibri"/>
              <a:buAutoNum type="arabicPeriod"/>
            </a:pPr>
            <a:r>
              <a:rPr lang="en" sz="1400" dirty="0">
                <a:solidFill>
                  <a:schemeClr val="lt1"/>
                </a:solidFill>
                <a:latin typeface="Calibri"/>
                <a:ea typeface="Calibri"/>
                <a:cs typeface="Calibri"/>
                <a:sym typeface="Calibri"/>
              </a:rPr>
              <a:t> </a:t>
            </a:r>
            <a:r>
              <a:rPr lang="en" dirty="0">
                <a:solidFill>
                  <a:schemeClr val="lt1"/>
                </a:solidFill>
                <a:latin typeface="Calibri"/>
                <a:ea typeface="Calibri"/>
                <a:cs typeface="Calibri"/>
                <a:sym typeface="Calibri"/>
              </a:rPr>
              <a:t>Trainer on Compliance and Policy</a:t>
            </a:r>
            <a:endParaRPr sz="1100" dirty="0"/>
          </a:p>
          <a:p>
            <a:pPr marL="0" marR="0" lvl="0" indent="0" algn="l" rtl="0">
              <a:lnSpc>
                <a:spcPct val="200000"/>
              </a:lnSpc>
              <a:spcBef>
                <a:spcPts val="0"/>
              </a:spcBef>
              <a:spcAft>
                <a:spcPts val="0"/>
              </a:spcAft>
              <a:buClr>
                <a:schemeClr val="lt1"/>
              </a:buClr>
              <a:buSzPts val="1400"/>
              <a:buFont typeface="Calibri"/>
              <a:buAutoNum type="arabicPeriod"/>
            </a:pPr>
            <a:r>
              <a:rPr lang="en" sz="1400" dirty="0">
                <a:solidFill>
                  <a:schemeClr val="lt1"/>
                </a:solidFill>
                <a:latin typeface="Calibri"/>
                <a:ea typeface="Calibri"/>
                <a:cs typeface="Calibri"/>
                <a:sym typeface="Calibri"/>
              </a:rPr>
              <a:t> </a:t>
            </a:r>
            <a:r>
              <a:rPr lang="en" dirty="0">
                <a:solidFill>
                  <a:schemeClr val="lt1"/>
                </a:solidFill>
                <a:latin typeface="Calibri"/>
                <a:ea typeface="Calibri"/>
                <a:cs typeface="Calibri"/>
                <a:sym typeface="Calibri"/>
              </a:rPr>
              <a:t>Military Officer </a:t>
            </a:r>
            <a:endParaRPr sz="1100" dirty="0"/>
          </a:p>
        </p:txBody>
      </p:sp>
      <p:sp>
        <p:nvSpPr>
          <p:cNvPr id="168" name="Google Shape;168;p28"/>
          <p:cNvSpPr txBox="1"/>
          <p:nvPr/>
        </p:nvSpPr>
        <p:spPr>
          <a:xfrm>
            <a:off x="1535456" y="2526522"/>
            <a:ext cx="2538600" cy="3924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2100" b="1" dirty="0">
                <a:solidFill>
                  <a:srgbClr val="BCD57A"/>
                </a:solidFill>
                <a:latin typeface="Calibri"/>
                <a:ea typeface="Calibri"/>
                <a:cs typeface="Calibri"/>
                <a:sym typeface="Calibri"/>
              </a:rPr>
              <a:t>Name </a:t>
            </a:r>
            <a:endParaRPr sz="1100" dirty="0"/>
          </a:p>
        </p:txBody>
      </p:sp>
      <p:sp>
        <p:nvSpPr>
          <p:cNvPr id="169" name="Google Shape;169;p28"/>
          <p:cNvSpPr/>
          <p:nvPr/>
        </p:nvSpPr>
        <p:spPr>
          <a:xfrm>
            <a:off x="1439245" y="2967475"/>
            <a:ext cx="2538615" cy="585742"/>
          </a:xfrm>
          <a:prstGeom prst="roundRect">
            <a:avLst>
              <a:gd name="adj" fmla="val 50000"/>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500">
              <a:solidFill>
                <a:schemeClr val="lt1"/>
              </a:solidFill>
              <a:latin typeface="Calibri"/>
              <a:ea typeface="Calibri"/>
              <a:cs typeface="Calibri"/>
              <a:sym typeface="Calibri"/>
            </a:endParaRPr>
          </a:p>
        </p:txBody>
      </p:sp>
      <p:sp>
        <p:nvSpPr>
          <p:cNvPr id="170" name="Google Shape;170;p28"/>
          <p:cNvSpPr/>
          <p:nvPr/>
        </p:nvSpPr>
        <p:spPr>
          <a:xfrm>
            <a:off x="1493258" y="3110339"/>
            <a:ext cx="2484602" cy="300014"/>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en" sz="900" dirty="0">
                <a:solidFill>
                  <a:srgbClr val="003626"/>
                </a:solidFill>
                <a:latin typeface="Calibri"/>
                <a:ea typeface="Calibri"/>
                <a:cs typeface="Calibri"/>
                <a:sym typeface="Calibri"/>
              </a:rPr>
              <a:t>Location</a:t>
            </a:r>
            <a:endParaRPr sz="900" dirty="0">
              <a:solidFill>
                <a:srgbClr val="003626"/>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0"/>
          <p:cNvSpPr txBox="1">
            <a:spLocks noGrp="1"/>
          </p:cNvSpPr>
          <p:nvPr>
            <p:ph type="title"/>
          </p:nvPr>
        </p:nvSpPr>
        <p:spPr>
          <a:xfrm>
            <a:off x="457201" y="196036"/>
            <a:ext cx="8229600" cy="598800"/>
          </a:xfrm>
          <a:prstGeom prst="rect">
            <a:avLst/>
          </a:prstGeom>
          <a:noFill/>
          <a:ln>
            <a:noFill/>
          </a:ln>
        </p:spPr>
        <p:txBody>
          <a:bodyPr spcFirstLastPara="1" wrap="square" lIns="74675" tIns="37325" rIns="74675" bIns="37325" anchor="ctr" anchorCtr="0">
            <a:normAutofit fontScale="90000"/>
          </a:bodyPr>
          <a:lstStyle/>
          <a:p>
            <a:pPr marL="0" lvl="0" indent="0" algn="l" rtl="0">
              <a:spcBef>
                <a:spcPts val="0"/>
              </a:spcBef>
              <a:spcAft>
                <a:spcPts val="0"/>
              </a:spcAft>
              <a:buClr>
                <a:srgbClr val="BCD57A"/>
              </a:buClr>
              <a:buSzPct val="112499"/>
              <a:buFont typeface="Calibri"/>
              <a:buNone/>
            </a:pPr>
            <a:r>
              <a:rPr lang="en" sz="2666"/>
              <a:t>Predicting Organic or Non-Organic with Logistic Regression</a:t>
            </a:r>
            <a:endParaRPr sz="2666"/>
          </a:p>
          <a:p>
            <a:pPr marL="0" lvl="0" indent="0" algn="l" rtl="0">
              <a:spcBef>
                <a:spcPts val="0"/>
              </a:spcBef>
              <a:spcAft>
                <a:spcPts val="0"/>
              </a:spcAft>
              <a:buClr>
                <a:srgbClr val="BCD57A"/>
              </a:buClr>
              <a:buSzPct val="100000"/>
              <a:buFont typeface="Calibri"/>
              <a:buNone/>
            </a:pPr>
            <a:endParaRPr/>
          </a:p>
        </p:txBody>
      </p:sp>
      <p:sp>
        <p:nvSpPr>
          <p:cNvPr id="322" name="Google Shape;322;p50"/>
          <p:cNvSpPr txBox="1">
            <a:spLocks noGrp="1"/>
          </p:cNvSpPr>
          <p:nvPr>
            <p:ph type="body" idx="1"/>
          </p:nvPr>
        </p:nvSpPr>
        <p:spPr>
          <a:xfrm>
            <a:off x="598475" y="1004051"/>
            <a:ext cx="7501500" cy="2716500"/>
          </a:xfrm>
          <a:prstGeom prst="rect">
            <a:avLst/>
          </a:prstGeom>
          <a:noFill/>
          <a:ln>
            <a:noFill/>
          </a:ln>
        </p:spPr>
        <p:txBody>
          <a:bodyPr spcFirstLastPara="1" wrap="square" lIns="74675" tIns="37325" rIns="74675" bIns="37325" anchor="t" anchorCtr="0">
            <a:normAutofit/>
          </a:bodyPr>
          <a:lstStyle/>
          <a:p>
            <a:pPr marL="279400" lvl="0" indent="-279400" algn="l" rtl="0">
              <a:spcBef>
                <a:spcPts val="0"/>
              </a:spcBef>
              <a:spcAft>
                <a:spcPts val="0"/>
              </a:spcAft>
              <a:buClr>
                <a:schemeClr val="dk1"/>
              </a:buClr>
              <a:buSzPts val="1500"/>
              <a:buNone/>
            </a:pPr>
            <a:r>
              <a:rPr lang="en" sz="2000" b="1" i="0"/>
              <a:t>Logistic Regression Results</a:t>
            </a:r>
            <a:endParaRPr sz="2000" b="1" i="0"/>
          </a:p>
          <a:p>
            <a:pPr marL="279400" lvl="0" indent="-279400" algn="l" rtl="0">
              <a:spcBef>
                <a:spcPts val="0"/>
              </a:spcBef>
              <a:spcAft>
                <a:spcPts val="0"/>
              </a:spcAft>
              <a:buClr>
                <a:schemeClr val="dk1"/>
              </a:buClr>
              <a:buSzPts val="1500"/>
              <a:buNone/>
            </a:pPr>
            <a:endParaRPr b="1" i="0"/>
          </a:p>
          <a:p>
            <a:pPr marL="279400" lvl="0" indent="-279400" algn="l" rtl="0">
              <a:spcBef>
                <a:spcPts val="0"/>
              </a:spcBef>
              <a:spcAft>
                <a:spcPts val="0"/>
              </a:spcAft>
              <a:buClr>
                <a:schemeClr val="dk1"/>
              </a:buClr>
              <a:buSzPts val="1500"/>
              <a:buNone/>
            </a:pPr>
            <a:endParaRPr b="1" i="0"/>
          </a:p>
          <a:p>
            <a:pPr marL="457200" lvl="0" indent="0" algn="l" rtl="0">
              <a:spcBef>
                <a:spcPts val="0"/>
              </a:spcBef>
              <a:spcAft>
                <a:spcPts val="0"/>
              </a:spcAft>
              <a:buNone/>
            </a:pPr>
            <a:endParaRPr sz="1850" i="0">
              <a:solidFill>
                <a:srgbClr val="1D1C1D"/>
              </a:solidFill>
              <a:highlight>
                <a:srgbClr val="F8F8F8"/>
              </a:highlight>
              <a:latin typeface="Arial"/>
              <a:ea typeface="Arial"/>
              <a:cs typeface="Arial"/>
              <a:sym typeface="Arial"/>
            </a:endParaRPr>
          </a:p>
          <a:p>
            <a:pPr marL="0" lvl="0" indent="0" algn="l" rtl="0">
              <a:spcBef>
                <a:spcPts val="0"/>
              </a:spcBef>
              <a:spcAft>
                <a:spcPts val="0"/>
              </a:spcAft>
              <a:buNone/>
            </a:pPr>
            <a:endParaRPr sz="1850" i="0">
              <a:solidFill>
                <a:srgbClr val="1D1C1D"/>
              </a:solidFill>
              <a:highlight>
                <a:srgbClr val="F8F8F8"/>
              </a:highlight>
              <a:latin typeface="Arial"/>
              <a:ea typeface="Arial"/>
              <a:cs typeface="Arial"/>
              <a:sym typeface="Arial"/>
            </a:endParaRPr>
          </a:p>
        </p:txBody>
      </p:sp>
      <p:pic>
        <p:nvPicPr>
          <p:cNvPr id="323" name="Google Shape;323;p50"/>
          <p:cNvPicPr preferRelativeResize="0"/>
          <p:nvPr/>
        </p:nvPicPr>
        <p:blipFill>
          <a:blip r:embed="rId3">
            <a:alphaModFix/>
          </a:blip>
          <a:stretch>
            <a:fillRect/>
          </a:stretch>
        </p:blipFill>
        <p:spPr>
          <a:xfrm>
            <a:off x="457200" y="1458575"/>
            <a:ext cx="3639250" cy="3385500"/>
          </a:xfrm>
          <a:prstGeom prst="rect">
            <a:avLst/>
          </a:prstGeom>
          <a:noFill/>
          <a:ln>
            <a:noFill/>
          </a:ln>
        </p:spPr>
      </p:pic>
      <p:sp>
        <p:nvSpPr>
          <p:cNvPr id="324" name="Google Shape;324;p50"/>
          <p:cNvSpPr txBox="1"/>
          <p:nvPr/>
        </p:nvSpPr>
        <p:spPr>
          <a:xfrm>
            <a:off x="-1612150" y="-161225"/>
            <a:ext cx="442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Malgun Gothic"/>
              <a:ea typeface="Malgun Gothic"/>
              <a:cs typeface="Malgun Gothic"/>
              <a:sym typeface="Malgun Gothic"/>
            </a:endParaRPr>
          </a:p>
        </p:txBody>
      </p:sp>
      <p:sp>
        <p:nvSpPr>
          <p:cNvPr id="325" name="Google Shape;325;p50"/>
          <p:cNvSpPr txBox="1"/>
          <p:nvPr/>
        </p:nvSpPr>
        <p:spPr>
          <a:xfrm>
            <a:off x="4844100" y="1627500"/>
            <a:ext cx="3792300" cy="2555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Malgun Gothic"/>
              <a:buChar char="●"/>
            </a:pPr>
            <a:r>
              <a:rPr lang="en">
                <a:latin typeface="Malgun Gothic"/>
                <a:ea typeface="Malgun Gothic"/>
                <a:cs typeface="Malgun Gothic"/>
                <a:sym typeface="Malgun Gothic"/>
              </a:rPr>
              <a:t>The model resulted in 99% accuracy.</a:t>
            </a:r>
            <a:endParaRPr>
              <a:latin typeface="Malgun Gothic"/>
              <a:ea typeface="Malgun Gothic"/>
              <a:cs typeface="Malgun Gothic"/>
              <a:sym typeface="Malgun Gothic"/>
            </a:endParaRPr>
          </a:p>
          <a:p>
            <a:pPr marL="457200" lvl="0" indent="-317500" algn="l" rtl="0">
              <a:spcBef>
                <a:spcPts val="0"/>
              </a:spcBef>
              <a:spcAft>
                <a:spcPts val="0"/>
              </a:spcAft>
              <a:buSzPts val="1400"/>
              <a:buFont typeface="Malgun Gothic"/>
              <a:buChar char="●"/>
            </a:pPr>
            <a:r>
              <a:rPr lang="en">
                <a:latin typeface="Malgun Gothic"/>
                <a:ea typeface="Malgun Gothic"/>
                <a:cs typeface="Malgun Gothic"/>
                <a:sym typeface="Malgun Gothic"/>
              </a:rPr>
              <a:t>There was only one false-positive resulting in a sensitivity of 99.8%.</a:t>
            </a:r>
            <a:endParaRPr>
              <a:latin typeface="Malgun Gothic"/>
              <a:ea typeface="Malgun Gothic"/>
              <a:cs typeface="Malgun Gothic"/>
              <a:sym typeface="Malgun Gothic"/>
            </a:endParaRPr>
          </a:p>
          <a:p>
            <a:pPr marL="457200" lvl="0" indent="-317500" algn="l" rtl="0">
              <a:spcBef>
                <a:spcPts val="0"/>
              </a:spcBef>
              <a:spcAft>
                <a:spcPts val="0"/>
              </a:spcAft>
              <a:buSzPts val="1400"/>
              <a:buFont typeface="Malgun Gothic"/>
              <a:buChar char="●"/>
            </a:pPr>
            <a:r>
              <a:rPr lang="en">
                <a:latin typeface="Malgun Gothic"/>
                <a:ea typeface="Malgun Gothic"/>
                <a:cs typeface="Malgun Gothic"/>
                <a:sym typeface="Malgun Gothic"/>
              </a:rPr>
              <a:t>The average price of organic avocados was $1.57.</a:t>
            </a:r>
            <a:endParaRPr>
              <a:latin typeface="Malgun Gothic"/>
              <a:ea typeface="Malgun Gothic"/>
              <a:cs typeface="Malgun Gothic"/>
              <a:sym typeface="Malgun Gothic"/>
            </a:endParaRPr>
          </a:p>
          <a:p>
            <a:pPr marL="457200" lvl="0" indent="-317500" algn="l" rtl="0">
              <a:spcBef>
                <a:spcPts val="0"/>
              </a:spcBef>
              <a:spcAft>
                <a:spcPts val="0"/>
              </a:spcAft>
              <a:buSzPts val="1400"/>
              <a:buFont typeface="Malgun Gothic"/>
              <a:buChar char="●"/>
            </a:pPr>
            <a:r>
              <a:rPr lang="en">
                <a:latin typeface="Malgun Gothic"/>
                <a:ea typeface="Malgun Gothic"/>
                <a:cs typeface="Malgun Gothic"/>
                <a:sym typeface="Malgun Gothic"/>
              </a:rPr>
              <a:t>The median price of organic avocados was $1.52.</a:t>
            </a:r>
            <a:endParaRPr>
              <a:latin typeface="Malgun Gothic"/>
              <a:ea typeface="Malgun Gothic"/>
              <a:cs typeface="Malgun Gothic"/>
              <a:sym typeface="Malgun Gothic"/>
            </a:endParaRPr>
          </a:p>
          <a:p>
            <a:pPr marL="457200" lvl="0" indent="-317500" algn="l" rtl="0">
              <a:spcBef>
                <a:spcPts val="0"/>
              </a:spcBef>
              <a:spcAft>
                <a:spcPts val="0"/>
              </a:spcAft>
              <a:buSzPts val="1400"/>
              <a:buFont typeface="Malgun Gothic"/>
              <a:buChar char="●"/>
            </a:pPr>
            <a:r>
              <a:rPr lang="en">
                <a:latin typeface="Malgun Gothic"/>
                <a:ea typeface="Malgun Gothic"/>
                <a:cs typeface="Malgun Gothic"/>
                <a:sym typeface="Malgun Gothic"/>
              </a:rPr>
              <a:t>The average price of conventional avocados was $1.10.</a:t>
            </a:r>
            <a:endParaRPr>
              <a:latin typeface="Malgun Gothic"/>
              <a:ea typeface="Malgun Gothic"/>
              <a:cs typeface="Malgun Gothic"/>
              <a:sym typeface="Malgun Gothic"/>
            </a:endParaRPr>
          </a:p>
          <a:p>
            <a:pPr marL="457200" lvl="0" indent="-317500" algn="l" rtl="0">
              <a:spcBef>
                <a:spcPts val="0"/>
              </a:spcBef>
              <a:spcAft>
                <a:spcPts val="0"/>
              </a:spcAft>
              <a:buSzPts val="1400"/>
              <a:buFont typeface="Malgun Gothic"/>
              <a:buChar char="●"/>
            </a:pPr>
            <a:r>
              <a:rPr lang="en">
                <a:latin typeface="Malgun Gothic"/>
                <a:ea typeface="Malgun Gothic"/>
                <a:cs typeface="Malgun Gothic"/>
                <a:sym typeface="Malgun Gothic"/>
              </a:rPr>
              <a:t>The median price of conventional avocados was $1.07.</a:t>
            </a:r>
            <a:endParaRPr>
              <a:latin typeface="Malgun Gothic"/>
              <a:ea typeface="Malgun Gothic"/>
              <a:cs typeface="Malgun Gothic"/>
              <a:sym typeface="Malgun Gothic"/>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1"/>
          <p:cNvSpPr txBox="1">
            <a:spLocks noGrp="1"/>
          </p:cNvSpPr>
          <p:nvPr>
            <p:ph type="ctrTitle"/>
          </p:nvPr>
        </p:nvSpPr>
        <p:spPr>
          <a:xfrm>
            <a:off x="521023" y="1977825"/>
            <a:ext cx="4216165" cy="1784934"/>
          </a:xfrm>
          <a:prstGeom prst="rect">
            <a:avLst/>
          </a:prstGeom>
          <a:noFill/>
          <a:ln>
            <a:noFill/>
          </a:ln>
        </p:spPr>
        <p:txBody>
          <a:bodyPr spcFirstLastPara="1" wrap="square" lIns="74675" tIns="37325" rIns="74675" bIns="37325" anchor="t" anchorCtr="0">
            <a:noAutofit/>
          </a:bodyPr>
          <a:lstStyle/>
          <a:p>
            <a:pPr marL="0" lvl="0" indent="0" algn="l" rtl="0">
              <a:lnSpc>
                <a:spcPct val="100000"/>
              </a:lnSpc>
              <a:spcBef>
                <a:spcPts val="0"/>
              </a:spcBef>
              <a:spcAft>
                <a:spcPts val="0"/>
              </a:spcAft>
              <a:buClr>
                <a:schemeClr val="hlink"/>
              </a:buClr>
              <a:buSzPts val="5400"/>
              <a:buFont typeface="Gulimche"/>
              <a:buNone/>
            </a:pPr>
            <a:r>
              <a:rPr lang="en"/>
              <a:t>THANK</a:t>
            </a:r>
            <a:br>
              <a:rPr lang="en"/>
            </a:br>
            <a:r>
              <a:rPr lang="en"/>
              <a:t>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p:nvPr/>
        </p:nvSpPr>
        <p:spPr>
          <a:xfrm>
            <a:off x="1007141" y="862963"/>
            <a:ext cx="3653568" cy="585742"/>
          </a:xfrm>
          <a:prstGeom prst="roundRect">
            <a:avLst>
              <a:gd name="adj" fmla="val 50000"/>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500">
              <a:solidFill>
                <a:schemeClr val="lt1"/>
              </a:solidFill>
              <a:latin typeface="Calibri"/>
              <a:ea typeface="Calibri"/>
              <a:cs typeface="Calibri"/>
              <a:sym typeface="Calibri"/>
            </a:endParaRPr>
          </a:p>
        </p:txBody>
      </p:sp>
      <p:sp>
        <p:nvSpPr>
          <p:cNvPr id="208" name="Google Shape;208;p33"/>
          <p:cNvSpPr txBox="1"/>
          <p:nvPr/>
        </p:nvSpPr>
        <p:spPr>
          <a:xfrm>
            <a:off x="1337447" y="871758"/>
            <a:ext cx="2686460" cy="576948"/>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3300" b="1">
                <a:solidFill>
                  <a:srgbClr val="012C21"/>
                </a:solidFill>
                <a:latin typeface="Calibri"/>
                <a:ea typeface="Calibri"/>
                <a:cs typeface="Calibri"/>
                <a:sym typeface="Calibri"/>
              </a:rPr>
              <a:t>CONTENTS</a:t>
            </a:r>
            <a:endParaRPr sz="3300" b="1">
              <a:solidFill>
                <a:srgbClr val="012C21"/>
              </a:solidFill>
              <a:latin typeface="Calibri"/>
              <a:ea typeface="Calibri"/>
              <a:cs typeface="Calibri"/>
              <a:sym typeface="Calibri"/>
            </a:endParaRPr>
          </a:p>
        </p:txBody>
      </p:sp>
      <p:sp>
        <p:nvSpPr>
          <p:cNvPr id="209" name="Google Shape;209;p33"/>
          <p:cNvSpPr txBox="1"/>
          <p:nvPr/>
        </p:nvSpPr>
        <p:spPr>
          <a:xfrm>
            <a:off x="1709311" y="1653864"/>
            <a:ext cx="2843400" cy="2947500"/>
          </a:xfrm>
          <a:prstGeom prst="rect">
            <a:avLst/>
          </a:prstGeom>
          <a:noFill/>
          <a:ln>
            <a:noFill/>
          </a:ln>
        </p:spPr>
        <p:txBody>
          <a:bodyPr spcFirstLastPara="1" wrap="square" lIns="68575" tIns="34275" rIns="68575" bIns="34275" anchor="t" anchorCtr="0">
            <a:spAutoFit/>
          </a:bodyPr>
          <a:lstStyle/>
          <a:p>
            <a:pPr marL="0" marR="0" lvl="0" indent="0" algn="l" rtl="0">
              <a:lnSpc>
                <a:spcPct val="200000"/>
              </a:lnSpc>
              <a:spcBef>
                <a:spcPts val="0"/>
              </a:spcBef>
              <a:spcAft>
                <a:spcPts val="0"/>
              </a:spcAft>
              <a:buNone/>
            </a:pPr>
            <a:r>
              <a:rPr lang="en" sz="1700" b="1">
                <a:solidFill>
                  <a:schemeClr val="dk1"/>
                </a:solidFill>
                <a:latin typeface="Calibri"/>
                <a:ea typeface="Calibri"/>
                <a:cs typeface="Calibri"/>
                <a:sym typeface="Calibri"/>
              </a:rPr>
              <a:t>01  Data Collection</a:t>
            </a:r>
            <a:endParaRPr sz="1100"/>
          </a:p>
          <a:p>
            <a:pPr marL="0" marR="0" lvl="0" indent="0" algn="l" rtl="0">
              <a:lnSpc>
                <a:spcPct val="200000"/>
              </a:lnSpc>
              <a:spcBef>
                <a:spcPts val="0"/>
              </a:spcBef>
              <a:spcAft>
                <a:spcPts val="0"/>
              </a:spcAft>
              <a:buNone/>
            </a:pPr>
            <a:r>
              <a:rPr lang="en" sz="1700" b="1">
                <a:solidFill>
                  <a:schemeClr val="dk1"/>
                </a:solidFill>
                <a:latin typeface="Calibri"/>
                <a:ea typeface="Calibri"/>
                <a:cs typeface="Calibri"/>
                <a:sym typeface="Calibri"/>
              </a:rPr>
              <a:t>02  Data Wrangling</a:t>
            </a:r>
            <a:endParaRPr sz="1100"/>
          </a:p>
          <a:p>
            <a:pPr marL="0" marR="0" lvl="0" indent="0" algn="l" rtl="0">
              <a:lnSpc>
                <a:spcPct val="200000"/>
              </a:lnSpc>
              <a:spcBef>
                <a:spcPts val="0"/>
              </a:spcBef>
              <a:spcAft>
                <a:spcPts val="0"/>
              </a:spcAft>
              <a:buNone/>
            </a:pPr>
            <a:r>
              <a:rPr lang="en" sz="1700" b="1">
                <a:solidFill>
                  <a:schemeClr val="dk1"/>
                </a:solidFill>
                <a:latin typeface="Calibri"/>
                <a:ea typeface="Calibri"/>
                <a:cs typeface="Calibri"/>
                <a:sym typeface="Calibri"/>
              </a:rPr>
              <a:t>03  Exploration</a:t>
            </a:r>
            <a:endParaRPr sz="1100"/>
          </a:p>
          <a:p>
            <a:pPr marL="0" marR="0" lvl="0" indent="0" algn="l" rtl="0">
              <a:lnSpc>
                <a:spcPct val="200000"/>
              </a:lnSpc>
              <a:spcBef>
                <a:spcPts val="0"/>
              </a:spcBef>
              <a:spcAft>
                <a:spcPts val="0"/>
              </a:spcAft>
              <a:buNone/>
            </a:pPr>
            <a:r>
              <a:rPr lang="en" sz="1700" b="1">
                <a:solidFill>
                  <a:schemeClr val="dk1"/>
                </a:solidFill>
                <a:latin typeface="Calibri"/>
                <a:ea typeface="Calibri"/>
                <a:cs typeface="Calibri"/>
                <a:sym typeface="Calibri"/>
              </a:rPr>
              <a:t>04  ANOVAs</a:t>
            </a:r>
            <a:endParaRPr sz="1100"/>
          </a:p>
          <a:p>
            <a:pPr marL="0" marR="0" lvl="0" indent="0" algn="l" rtl="0">
              <a:lnSpc>
                <a:spcPct val="200000"/>
              </a:lnSpc>
              <a:spcBef>
                <a:spcPts val="0"/>
              </a:spcBef>
              <a:spcAft>
                <a:spcPts val="0"/>
              </a:spcAft>
              <a:buNone/>
            </a:pPr>
            <a:r>
              <a:rPr lang="en" sz="1700" b="1">
                <a:solidFill>
                  <a:schemeClr val="dk1"/>
                </a:solidFill>
                <a:latin typeface="Calibri"/>
                <a:ea typeface="Calibri"/>
                <a:cs typeface="Calibri"/>
                <a:sym typeface="Calibri"/>
              </a:rPr>
              <a:t>05  Logistic Regression</a:t>
            </a:r>
            <a:endParaRPr sz="1700" b="1">
              <a:solidFill>
                <a:schemeClr val="dk1"/>
              </a:solidFill>
              <a:latin typeface="Calibri"/>
              <a:ea typeface="Calibri"/>
              <a:cs typeface="Calibri"/>
              <a:sym typeface="Calibri"/>
            </a:endParaRPr>
          </a:p>
          <a:p>
            <a:pPr marL="0" marR="0" lvl="0" indent="0" algn="l" rtl="0">
              <a:lnSpc>
                <a:spcPct val="200000"/>
              </a:lnSpc>
              <a:spcBef>
                <a:spcPts val="0"/>
              </a:spcBef>
              <a:spcAft>
                <a:spcPts val="0"/>
              </a:spcAft>
              <a:buNone/>
            </a:pPr>
            <a:endParaRPr sz="1700" b="1">
              <a:solidFill>
                <a:schemeClr val="dk1"/>
              </a:solidFill>
              <a:latin typeface="Calibri"/>
              <a:ea typeface="Calibri"/>
              <a:cs typeface="Calibri"/>
              <a:sym typeface="Calibri"/>
            </a:endParaRPr>
          </a:p>
        </p:txBody>
      </p:sp>
      <p:pic>
        <p:nvPicPr>
          <p:cNvPr id="210" name="Google Shape;210;p33"/>
          <p:cNvPicPr preferRelativeResize="0"/>
          <p:nvPr/>
        </p:nvPicPr>
        <p:blipFill rotWithShape="1">
          <a:blip r:embed="rId3">
            <a:alphaModFix/>
          </a:blip>
          <a:srcRect/>
          <a:stretch/>
        </p:blipFill>
        <p:spPr>
          <a:xfrm>
            <a:off x="4056961" y="929411"/>
            <a:ext cx="377955" cy="44025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4"/>
          <p:cNvSpPr txBox="1">
            <a:spLocks noGrp="1"/>
          </p:cNvSpPr>
          <p:nvPr>
            <p:ph type="body" idx="1"/>
          </p:nvPr>
        </p:nvSpPr>
        <p:spPr>
          <a:xfrm>
            <a:off x="457200" y="1113927"/>
            <a:ext cx="8229600" cy="1389900"/>
          </a:xfrm>
          <a:prstGeom prst="rect">
            <a:avLst/>
          </a:prstGeom>
          <a:noFill/>
          <a:ln>
            <a:noFill/>
          </a:ln>
        </p:spPr>
        <p:txBody>
          <a:bodyPr spcFirstLastPara="1" wrap="square" lIns="74675" tIns="37325" rIns="74675" bIns="37325" anchor="t" anchorCtr="0">
            <a:normAutofit/>
          </a:bodyPr>
          <a:lstStyle/>
          <a:p>
            <a:pPr marL="279400" lvl="0" indent="-279400" algn="l" rtl="0">
              <a:spcBef>
                <a:spcPts val="0"/>
              </a:spcBef>
              <a:spcAft>
                <a:spcPts val="0"/>
              </a:spcAft>
              <a:buClr>
                <a:srgbClr val="3F3F3F"/>
              </a:buClr>
              <a:buSzPts val="1500"/>
              <a:buNone/>
            </a:pPr>
            <a:r>
              <a:rPr lang="en" b="1" u="sng"/>
              <a:t>Comparing Prices and Volume of Avocados in three different US Regions</a:t>
            </a:r>
            <a:endParaRPr b="1" u="sng"/>
          </a:p>
          <a:p>
            <a:pPr marL="279400" lvl="0" indent="-279400" algn="l" rtl="0">
              <a:spcBef>
                <a:spcPts val="0"/>
              </a:spcBef>
              <a:spcAft>
                <a:spcPts val="0"/>
              </a:spcAft>
              <a:buClr>
                <a:srgbClr val="3F3F3F"/>
              </a:buClr>
              <a:buSzPts val="1500"/>
              <a:buNone/>
            </a:pPr>
            <a:endParaRPr/>
          </a:p>
          <a:p>
            <a:pPr marL="457200" lvl="0" indent="-323850" algn="l" rtl="0">
              <a:spcBef>
                <a:spcPts val="0"/>
              </a:spcBef>
              <a:spcAft>
                <a:spcPts val="0"/>
              </a:spcAft>
              <a:buSzPts val="1500"/>
              <a:buAutoNum type="arabicPeriod"/>
            </a:pPr>
            <a:r>
              <a:rPr lang="en"/>
              <a:t>Buffalo/Rochester, NY</a:t>
            </a:r>
            <a:endParaRPr/>
          </a:p>
          <a:p>
            <a:pPr marL="457200" lvl="0" indent="-323850" algn="l" rtl="0">
              <a:spcBef>
                <a:spcPts val="0"/>
              </a:spcBef>
              <a:spcAft>
                <a:spcPts val="0"/>
              </a:spcAft>
              <a:buSzPts val="1500"/>
              <a:buAutoNum type="arabicPeriod"/>
            </a:pPr>
            <a:r>
              <a:rPr lang="en"/>
              <a:t>Dallas/Ft Worth, TX</a:t>
            </a:r>
            <a:endParaRPr/>
          </a:p>
          <a:p>
            <a:pPr marL="457200" lvl="0" indent="-323850" algn="l" rtl="0">
              <a:spcBef>
                <a:spcPts val="0"/>
              </a:spcBef>
              <a:spcAft>
                <a:spcPts val="0"/>
              </a:spcAft>
              <a:buSzPts val="1500"/>
              <a:buAutoNum type="arabicPeriod"/>
            </a:pPr>
            <a:r>
              <a:rPr lang="en"/>
              <a:t>San Diego, CA</a:t>
            </a:r>
            <a:endParaRPr/>
          </a:p>
        </p:txBody>
      </p:sp>
      <p:sp>
        <p:nvSpPr>
          <p:cNvPr id="216" name="Google Shape;216;p34"/>
          <p:cNvSpPr txBox="1">
            <a:spLocks noGrp="1"/>
          </p:cNvSpPr>
          <p:nvPr>
            <p:ph type="title"/>
          </p:nvPr>
        </p:nvSpPr>
        <p:spPr>
          <a:xfrm>
            <a:off x="457200" y="196036"/>
            <a:ext cx="8229610" cy="598927"/>
          </a:xfrm>
          <a:prstGeom prst="rect">
            <a:avLst/>
          </a:prstGeom>
          <a:noFill/>
          <a:ln>
            <a:noFill/>
          </a:ln>
        </p:spPr>
        <p:txBody>
          <a:bodyPr spcFirstLastPara="1" wrap="square" lIns="74675" tIns="37325" rIns="74675" bIns="37325" anchor="ctr" anchorCtr="0">
            <a:normAutofit/>
          </a:bodyPr>
          <a:lstStyle/>
          <a:p>
            <a:pPr marL="0" lvl="0" indent="0" algn="l" rtl="0">
              <a:spcBef>
                <a:spcPts val="0"/>
              </a:spcBef>
              <a:spcAft>
                <a:spcPts val="0"/>
              </a:spcAft>
              <a:buClr>
                <a:srgbClr val="003626"/>
              </a:buClr>
              <a:buSzPts val="3000"/>
              <a:buFont typeface="Calibri"/>
              <a:buNone/>
            </a:pPr>
            <a:r>
              <a:rPr lang="en"/>
              <a:t>Avocado Consumption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5"/>
          <p:cNvSpPr txBox="1">
            <a:spLocks noGrp="1"/>
          </p:cNvSpPr>
          <p:nvPr>
            <p:ph type="body" idx="1"/>
          </p:nvPr>
        </p:nvSpPr>
        <p:spPr>
          <a:xfrm>
            <a:off x="457200" y="950697"/>
            <a:ext cx="8229600" cy="3242100"/>
          </a:xfrm>
          <a:prstGeom prst="rect">
            <a:avLst/>
          </a:prstGeom>
          <a:noFill/>
          <a:ln>
            <a:noFill/>
          </a:ln>
        </p:spPr>
        <p:txBody>
          <a:bodyPr spcFirstLastPara="1" wrap="square" lIns="74675" tIns="37325" rIns="74675" bIns="37325" anchor="t" anchorCtr="0">
            <a:normAutofit/>
          </a:bodyPr>
          <a:lstStyle/>
          <a:p>
            <a:pPr marL="457200" lvl="0" indent="-425450" algn="l" rtl="0">
              <a:spcBef>
                <a:spcPts val="0"/>
              </a:spcBef>
              <a:spcAft>
                <a:spcPts val="0"/>
              </a:spcAft>
              <a:buSzPts val="3100"/>
              <a:buChar char="-"/>
            </a:pPr>
            <a:r>
              <a:rPr lang="en" sz="3100" i="0"/>
              <a:t>Downloaded from the Woz-U Github repo </a:t>
            </a:r>
            <a:endParaRPr sz="3100" i="0"/>
          </a:p>
          <a:p>
            <a:pPr marL="457200" lvl="0" indent="-425450" algn="l" rtl="0">
              <a:spcBef>
                <a:spcPts val="0"/>
              </a:spcBef>
              <a:spcAft>
                <a:spcPts val="0"/>
              </a:spcAft>
              <a:buSzPts val="3100"/>
              <a:buChar char="-"/>
            </a:pPr>
            <a:r>
              <a:rPr lang="en" sz="3100" i="0"/>
              <a:t>CSV file </a:t>
            </a:r>
            <a:endParaRPr sz="3100" i="0"/>
          </a:p>
          <a:p>
            <a:pPr marL="457200" lvl="0" indent="-425450" algn="l" rtl="0">
              <a:spcBef>
                <a:spcPts val="0"/>
              </a:spcBef>
              <a:spcAft>
                <a:spcPts val="0"/>
              </a:spcAft>
              <a:buSzPts val="3100"/>
              <a:buChar char="-"/>
            </a:pPr>
            <a:r>
              <a:rPr lang="en" sz="3100" i="0"/>
              <a:t>Imported using Pandas library </a:t>
            </a:r>
            <a:endParaRPr sz="3100" i="0"/>
          </a:p>
          <a:p>
            <a:pPr marL="457200" lvl="0" indent="-425450" algn="l" rtl="0">
              <a:spcBef>
                <a:spcPts val="0"/>
              </a:spcBef>
              <a:spcAft>
                <a:spcPts val="0"/>
              </a:spcAft>
              <a:buSzPts val="3100"/>
              <a:buChar char="-"/>
            </a:pPr>
            <a:r>
              <a:rPr lang="en" sz="3100" i="0"/>
              <a:t>Original source is from Kaggle</a:t>
            </a:r>
            <a:endParaRPr sz="3100" i="0"/>
          </a:p>
        </p:txBody>
      </p:sp>
      <p:sp>
        <p:nvSpPr>
          <p:cNvPr id="222" name="Google Shape;222;p35"/>
          <p:cNvSpPr txBox="1">
            <a:spLocks noGrp="1"/>
          </p:cNvSpPr>
          <p:nvPr>
            <p:ph type="title"/>
          </p:nvPr>
        </p:nvSpPr>
        <p:spPr>
          <a:xfrm>
            <a:off x="457200" y="196036"/>
            <a:ext cx="8229600" cy="598800"/>
          </a:xfrm>
          <a:prstGeom prst="rect">
            <a:avLst/>
          </a:prstGeom>
          <a:noFill/>
          <a:ln>
            <a:noFill/>
          </a:ln>
        </p:spPr>
        <p:txBody>
          <a:bodyPr spcFirstLastPara="1" wrap="square" lIns="74675" tIns="37325" rIns="74675" bIns="37325" anchor="ctr" anchorCtr="0">
            <a:normAutofit/>
          </a:bodyPr>
          <a:lstStyle/>
          <a:p>
            <a:pPr marL="0" lvl="0" indent="0" algn="l" rtl="0">
              <a:spcBef>
                <a:spcPts val="0"/>
              </a:spcBef>
              <a:spcAft>
                <a:spcPts val="0"/>
              </a:spcAft>
              <a:buClr>
                <a:srgbClr val="003626"/>
              </a:buClr>
              <a:buSzPts val="3000"/>
              <a:buFont typeface="Calibri"/>
              <a:buNone/>
            </a:pPr>
            <a:r>
              <a:rPr lang="en"/>
              <a:t>Methods - Data Collection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6"/>
          <p:cNvSpPr txBox="1">
            <a:spLocks noGrp="1"/>
          </p:cNvSpPr>
          <p:nvPr>
            <p:ph type="body" idx="1"/>
          </p:nvPr>
        </p:nvSpPr>
        <p:spPr>
          <a:xfrm>
            <a:off x="457200" y="1113927"/>
            <a:ext cx="8229600" cy="1389900"/>
          </a:xfrm>
          <a:prstGeom prst="rect">
            <a:avLst/>
          </a:prstGeom>
          <a:noFill/>
          <a:ln>
            <a:noFill/>
          </a:ln>
        </p:spPr>
        <p:txBody>
          <a:bodyPr spcFirstLastPara="1" wrap="square" lIns="74675" tIns="37325" rIns="74675" bIns="37325" anchor="t" anchorCtr="0">
            <a:normAutofit lnSpcReduction="10000"/>
          </a:bodyPr>
          <a:lstStyle/>
          <a:p>
            <a:pPr marL="457200" lvl="0" indent="-323850" algn="l" rtl="0">
              <a:spcBef>
                <a:spcPts val="0"/>
              </a:spcBef>
              <a:spcAft>
                <a:spcPts val="0"/>
              </a:spcAft>
              <a:buSzPts val="1500"/>
              <a:buChar char="-"/>
            </a:pPr>
            <a:r>
              <a:rPr lang="en" i="0"/>
              <a:t>Original dataset contained 18249 rows</a:t>
            </a:r>
            <a:endParaRPr i="0"/>
          </a:p>
          <a:p>
            <a:pPr marL="457200" lvl="0" indent="-323850" algn="l" rtl="0">
              <a:spcBef>
                <a:spcPts val="0"/>
              </a:spcBef>
              <a:spcAft>
                <a:spcPts val="0"/>
              </a:spcAft>
              <a:buSzPts val="1500"/>
              <a:buChar char="-"/>
            </a:pPr>
            <a:r>
              <a:rPr lang="en" i="0"/>
              <a:t>Dataset  includes 54 regions</a:t>
            </a:r>
            <a:endParaRPr i="0"/>
          </a:p>
          <a:p>
            <a:pPr marL="457200" lvl="0" indent="-323850" algn="l" rtl="0">
              <a:spcBef>
                <a:spcPts val="0"/>
              </a:spcBef>
              <a:spcAft>
                <a:spcPts val="0"/>
              </a:spcAft>
              <a:buSzPts val="1500"/>
              <a:buChar char="-"/>
            </a:pPr>
            <a:r>
              <a:rPr lang="en" i="0"/>
              <a:t>Over 4 years (2015, 2016, 2017, 2018)</a:t>
            </a:r>
            <a:endParaRPr i="0"/>
          </a:p>
          <a:p>
            <a:pPr marL="457200" lvl="0" indent="-323850" algn="l" rtl="0">
              <a:spcBef>
                <a:spcPts val="0"/>
              </a:spcBef>
              <a:spcAft>
                <a:spcPts val="0"/>
              </a:spcAft>
              <a:buSzPts val="1500"/>
              <a:buChar char="-"/>
            </a:pPr>
            <a:r>
              <a:rPr lang="en" i="0"/>
              <a:t>A subset of the three regions was used in this analysis</a:t>
            </a:r>
            <a:endParaRPr i="0"/>
          </a:p>
          <a:p>
            <a:pPr marL="457200" lvl="0" indent="-323850" algn="l" rtl="0">
              <a:spcBef>
                <a:spcPts val="0"/>
              </a:spcBef>
              <a:spcAft>
                <a:spcPts val="0"/>
              </a:spcAft>
              <a:buSzPts val="1500"/>
              <a:buChar char="-"/>
            </a:pPr>
            <a:r>
              <a:rPr lang="en" i="0"/>
              <a:t>Sample sizes were the same for each region (338)</a:t>
            </a:r>
            <a:endParaRPr i="0"/>
          </a:p>
          <a:p>
            <a:pPr marL="0" lvl="0" indent="0" algn="l" rtl="0">
              <a:spcBef>
                <a:spcPts val="0"/>
              </a:spcBef>
              <a:spcAft>
                <a:spcPts val="0"/>
              </a:spcAft>
              <a:buNone/>
            </a:pPr>
            <a:r>
              <a:rPr lang="en" i="0"/>
              <a:t> </a:t>
            </a:r>
            <a:endParaRPr i="0"/>
          </a:p>
        </p:txBody>
      </p:sp>
      <p:sp>
        <p:nvSpPr>
          <p:cNvPr id="228" name="Google Shape;228;p36"/>
          <p:cNvSpPr txBox="1">
            <a:spLocks noGrp="1"/>
          </p:cNvSpPr>
          <p:nvPr>
            <p:ph type="title"/>
          </p:nvPr>
        </p:nvSpPr>
        <p:spPr>
          <a:xfrm>
            <a:off x="457200" y="196036"/>
            <a:ext cx="8229600" cy="598800"/>
          </a:xfrm>
          <a:prstGeom prst="rect">
            <a:avLst/>
          </a:prstGeom>
          <a:noFill/>
          <a:ln>
            <a:noFill/>
          </a:ln>
        </p:spPr>
        <p:txBody>
          <a:bodyPr spcFirstLastPara="1" wrap="square" lIns="74675" tIns="37325" rIns="74675" bIns="37325" anchor="ctr" anchorCtr="0">
            <a:normAutofit/>
          </a:bodyPr>
          <a:lstStyle/>
          <a:p>
            <a:pPr marL="0" lvl="0" indent="0" algn="l" rtl="0">
              <a:spcBef>
                <a:spcPts val="0"/>
              </a:spcBef>
              <a:spcAft>
                <a:spcPts val="0"/>
              </a:spcAft>
              <a:buClr>
                <a:srgbClr val="003626"/>
              </a:buClr>
              <a:buSzPts val="3000"/>
              <a:buFont typeface="Calibri"/>
              <a:buNone/>
            </a:pPr>
            <a:r>
              <a:rPr lang="en"/>
              <a:t>Data Wrangling</a:t>
            </a:r>
            <a:endParaRPr/>
          </a:p>
        </p:txBody>
      </p:sp>
      <p:pic>
        <p:nvPicPr>
          <p:cNvPr id="229" name="Google Shape;229;p36"/>
          <p:cNvPicPr preferRelativeResize="0"/>
          <p:nvPr/>
        </p:nvPicPr>
        <p:blipFill>
          <a:blip r:embed="rId3">
            <a:alphaModFix/>
          </a:blip>
          <a:stretch>
            <a:fillRect/>
          </a:stretch>
        </p:blipFill>
        <p:spPr>
          <a:xfrm>
            <a:off x="905900" y="2389377"/>
            <a:ext cx="7210088" cy="233487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7"/>
          <p:cNvSpPr txBox="1">
            <a:spLocks noGrp="1"/>
          </p:cNvSpPr>
          <p:nvPr>
            <p:ph type="title"/>
          </p:nvPr>
        </p:nvSpPr>
        <p:spPr>
          <a:xfrm>
            <a:off x="457200" y="196036"/>
            <a:ext cx="8229600" cy="598800"/>
          </a:xfrm>
          <a:prstGeom prst="rect">
            <a:avLst/>
          </a:prstGeom>
          <a:noFill/>
          <a:ln>
            <a:noFill/>
          </a:ln>
        </p:spPr>
        <p:txBody>
          <a:bodyPr spcFirstLastPara="1" wrap="square" lIns="74675" tIns="37325" rIns="74675" bIns="37325" anchor="ctr" anchorCtr="0">
            <a:normAutofit/>
          </a:bodyPr>
          <a:lstStyle/>
          <a:p>
            <a:pPr marL="0" lvl="0" indent="0" algn="l" rtl="0">
              <a:spcBef>
                <a:spcPts val="0"/>
              </a:spcBef>
              <a:spcAft>
                <a:spcPts val="0"/>
              </a:spcAft>
              <a:buClr>
                <a:srgbClr val="003626"/>
              </a:buClr>
              <a:buSzPts val="3000"/>
              <a:buFont typeface="Calibri"/>
              <a:buNone/>
            </a:pPr>
            <a:r>
              <a:rPr lang="en"/>
              <a:t>Avocado Consumption per Region</a:t>
            </a:r>
            <a:endParaRPr/>
          </a:p>
        </p:txBody>
      </p:sp>
      <p:pic>
        <p:nvPicPr>
          <p:cNvPr id="235" name="Google Shape;235;p37"/>
          <p:cNvPicPr preferRelativeResize="0"/>
          <p:nvPr/>
        </p:nvPicPr>
        <p:blipFill>
          <a:blip r:embed="rId3">
            <a:alphaModFix/>
          </a:blip>
          <a:stretch>
            <a:fillRect/>
          </a:stretch>
        </p:blipFill>
        <p:spPr>
          <a:xfrm>
            <a:off x="1627975" y="868750"/>
            <a:ext cx="3026425" cy="40438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8"/>
          <p:cNvSpPr txBox="1">
            <a:spLocks noGrp="1"/>
          </p:cNvSpPr>
          <p:nvPr>
            <p:ph type="title"/>
          </p:nvPr>
        </p:nvSpPr>
        <p:spPr>
          <a:xfrm>
            <a:off x="457200" y="196036"/>
            <a:ext cx="8229600" cy="598800"/>
          </a:xfrm>
          <a:prstGeom prst="rect">
            <a:avLst/>
          </a:prstGeom>
          <a:noFill/>
          <a:ln>
            <a:noFill/>
          </a:ln>
        </p:spPr>
        <p:txBody>
          <a:bodyPr spcFirstLastPara="1" wrap="square" lIns="74675" tIns="37325" rIns="74675" bIns="37325" anchor="ctr" anchorCtr="0">
            <a:normAutofit/>
          </a:bodyPr>
          <a:lstStyle/>
          <a:p>
            <a:pPr marL="0" lvl="0" indent="0" algn="l" rtl="0">
              <a:spcBef>
                <a:spcPts val="0"/>
              </a:spcBef>
              <a:spcAft>
                <a:spcPts val="0"/>
              </a:spcAft>
              <a:buClr>
                <a:srgbClr val="003626"/>
              </a:buClr>
              <a:buSzPts val="3000"/>
              <a:buFont typeface="Calibri"/>
              <a:buNone/>
            </a:pPr>
            <a:r>
              <a:rPr lang="en"/>
              <a:t>Avocado Price Over Time</a:t>
            </a:r>
            <a:endParaRPr/>
          </a:p>
        </p:txBody>
      </p:sp>
      <p:pic>
        <p:nvPicPr>
          <p:cNvPr id="241" name="Google Shape;241;p38"/>
          <p:cNvPicPr preferRelativeResize="0"/>
          <p:nvPr/>
        </p:nvPicPr>
        <p:blipFill>
          <a:blip r:embed="rId3">
            <a:alphaModFix/>
          </a:blip>
          <a:stretch>
            <a:fillRect/>
          </a:stretch>
        </p:blipFill>
        <p:spPr>
          <a:xfrm>
            <a:off x="411425" y="794836"/>
            <a:ext cx="5244268" cy="4043864"/>
          </a:xfrm>
          <a:prstGeom prst="rect">
            <a:avLst/>
          </a:prstGeom>
          <a:noFill/>
          <a:ln>
            <a:noFill/>
          </a:ln>
        </p:spPr>
      </p:pic>
      <p:sp>
        <p:nvSpPr>
          <p:cNvPr id="242" name="Google Shape;242;p38"/>
          <p:cNvSpPr txBox="1"/>
          <p:nvPr/>
        </p:nvSpPr>
        <p:spPr>
          <a:xfrm>
            <a:off x="6239900" y="996825"/>
            <a:ext cx="26373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Malgun Gothic"/>
                <a:ea typeface="Malgun Gothic"/>
                <a:cs typeface="Malgun Gothic"/>
                <a:sym typeface="Malgun Gothic"/>
              </a:rPr>
              <a:t>Average Avocado Price of all 54 regions and all 4 years was $1.41</a:t>
            </a:r>
            <a:endParaRPr b="1">
              <a:latin typeface="Malgun Gothic"/>
              <a:ea typeface="Malgun Gothic"/>
              <a:cs typeface="Malgun Gothic"/>
              <a:sym typeface="Malgun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9"/>
          <p:cNvSpPr txBox="1">
            <a:spLocks noGrp="1"/>
          </p:cNvSpPr>
          <p:nvPr>
            <p:ph type="title"/>
          </p:nvPr>
        </p:nvSpPr>
        <p:spPr>
          <a:xfrm>
            <a:off x="457200" y="196036"/>
            <a:ext cx="8229600" cy="598800"/>
          </a:xfrm>
          <a:prstGeom prst="rect">
            <a:avLst/>
          </a:prstGeom>
          <a:noFill/>
          <a:ln>
            <a:noFill/>
          </a:ln>
        </p:spPr>
        <p:txBody>
          <a:bodyPr spcFirstLastPara="1" wrap="square" lIns="74675" tIns="37325" rIns="74675" bIns="37325" anchor="ctr" anchorCtr="0">
            <a:normAutofit/>
          </a:bodyPr>
          <a:lstStyle/>
          <a:p>
            <a:pPr marL="0" lvl="0" indent="0" algn="l" rtl="0">
              <a:spcBef>
                <a:spcPts val="0"/>
              </a:spcBef>
              <a:spcAft>
                <a:spcPts val="0"/>
              </a:spcAft>
              <a:buClr>
                <a:srgbClr val="003626"/>
              </a:buClr>
              <a:buSzPts val="3000"/>
              <a:buFont typeface="Calibri"/>
              <a:buNone/>
            </a:pPr>
            <a:r>
              <a:rPr lang="en"/>
              <a:t>Avocado Consumption Over Time</a:t>
            </a:r>
            <a:endParaRPr/>
          </a:p>
        </p:txBody>
      </p:sp>
      <p:pic>
        <p:nvPicPr>
          <p:cNvPr id="248" name="Google Shape;248;p39"/>
          <p:cNvPicPr preferRelativeResize="0"/>
          <p:nvPr/>
        </p:nvPicPr>
        <p:blipFill>
          <a:blip r:embed="rId3">
            <a:alphaModFix/>
          </a:blip>
          <a:stretch>
            <a:fillRect/>
          </a:stretch>
        </p:blipFill>
        <p:spPr>
          <a:xfrm>
            <a:off x="664875" y="921624"/>
            <a:ext cx="5020051" cy="387652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988</TotalTime>
  <Words>1482</Words>
  <Application>Microsoft Office PowerPoint</Application>
  <PresentationFormat>On-screen Show (16:9)</PresentationFormat>
  <Paragraphs>111</Paragraphs>
  <Slides>21</Slides>
  <Notes>21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21</vt:i4>
      </vt:variant>
    </vt:vector>
  </HeadingPairs>
  <TitlesOfParts>
    <vt:vector size="29" baseType="lpstr">
      <vt:lpstr>Calibri</vt:lpstr>
      <vt:lpstr>Arial</vt:lpstr>
      <vt:lpstr>Noto Sans</vt:lpstr>
      <vt:lpstr>Gulimche</vt:lpstr>
      <vt:lpstr>Malgun Gothic</vt:lpstr>
      <vt:lpstr>Simple Light</vt:lpstr>
      <vt:lpstr>Office 테마</vt:lpstr>
      <vt:lpstr>Office 테마</vt:lpstr>
      <vt:lpstr>HOLY GUACAMOLE</vt:lpstr>
      <vt:lpstr>PowerPoint Presentation</vt:lpstr>
      <vt:lpstr>PowerPoint Presentation</vt:lpstr>
      <vt:lpstr>Avocado Consumption</vt:lpstr>
      <vt:lpstr>Methods - Data Collection</vt:lpstr>
      <vt:lpstr>Data Wrangling</vt:lpstr>
      <vt:lpstr>Avocado Consumption per Region</vt:lpstr>
      <vt:lpstr>Avocado Price Over Time</vt:lpstr>
      <vt:lpstr>Avocado Consumption Over Time</vt:lpstr>
      <vt:lpstr>Data Exploration</vt:lpstr>
      <vt:lpstr>Data Exploration</vt:lpstr>
      <vt:lpstr>Data Exploration</vt:lpstr>
      <vt:lpstr>Data Exploration</vt:lpstr>
      <vt:lpstr>Were the average avocado prices different between the regions? </vt:lpstr>
      <vt:lpstr>One-Way ANOVA </vt:lpstr>
      <vt:lpstr>One-Way ANOVA </vt:lpstr>
      <vt:lpstr>One-Way ANOVA </vt:lpstr>
      <vt:lpstr>One-Way ANOVA Comparing Region and Volume Sold</vt:lpstr>
      <vt:lpstr>One-Way ANOVA Comparing Season and Price</vt:lpstr>
      <vt:lpstr>Predicting Organic or Non-Organic with Logistic Regression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HOLY GUACAMOLE</dc:title>
  <dc:creator>marga</dc:creator>
  <cp:lastModifiedBy>Krista Courtaway</cp:lastModifiedBy>
  <cp:revision>3</cp:revision>
  <dcterms:modified xsi:type="dcterms:W3CDTF">2023-04-17T23:45:16Z</dcterms:modified>
</cp:coreProperties>
</file>