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F06AD-00E4-7740-80C7-33AF068CA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F067BE-6A7D-1D4C-B161-D0E303414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2224DA-19D5-3845-AFDB-7E7BF5A1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4AF0-6423-4946-A5AB-4E37E02488F0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DA6FA-EA8D-384B-9FB8-3CA7DB07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32473-1A20-1D44-ACBF-6B63DE31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A54-BC0C-7744-BBD1-31EC3FD4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1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237C8-54F2-A04C-A5BD-76781198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3634BD-EB83-1748-8CE9-87EF0919D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955DBD-0325-734F-BAC9-AD63879A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4AF0-6423-4946-A5AB-4E37E02488F0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18B31D-E30E-8C41-9A99-DDE28F10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1EE4AE-2CDC-634D-B276-5CC2B381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A54-BC0C-7744-BBD1-31EC3FD4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74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2E9C62-C68A-2A4A-B5CA-6120455BB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7E3D0B-9CA2-BA40-86AF-CECC9A4F2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031CE-DAD8-D749-B83A-49F05831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4AF0-6423-4946-A5AB-4E37E02488F0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3848A6-AD23-224D-99BB-95205915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A73A0-0844-CB4D-99DF-5FB7D107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A54-BC0C-7744-BBD1-31EC3FD4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58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06255-378B-294D-8B7E-E1DE1FB6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BBF645-C76D-8844-BFA1-A2684182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22440F-94F5-5646-8782-32CC4976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4AF0-6423-4946-A5AB-4E37E02488F0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364114-10D3-A64E-A13C-7E2E3F04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B32153-2B32-8B45-BB6B-EA1DF461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A54-BC0C-7744-BBD1-31EC3FD4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9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0EC05-3CAC-3743-9AFC-EC604F49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6C4AB4-3069-FA46-BCB9-CF96D4901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21B5F8-782A-F244-AE36-5FCD49A5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4AF0-6423-4946-A5AB-4E37E02488F0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4F1FA-AA94-0B41-B967-150BB59C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25760F-95EA-034E-965B-CEF75F3D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A54-BC0C-7744-BBD1-31EC3FD4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44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28FCF-D3C7-294E-BBD8-0C3CADD9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3AB8B8-9FB9-0647-86FA-2532BF68C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4C3E99-A5B1-2B47-857D-AB2D7B814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6EE11B-CC38-A044-A3D8-97577408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4AF0-6423-4946-A5AB-4E37E02488F0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17F050-E062-9640-A338-BB204946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8F39B5-86E9-4642-99F2-67FEE35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A54-BC0C-7744-BBD1-31EC3FD4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C62DD-F7E2-E047-A8EB-09F8F49C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2D83E5-63C8-0B40-B838-6D2886F7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BBE0AE-9C7E-1B47-A8A5-49E9F48D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0442F3-94F7-594E-95ED-07EEDC6E7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FF8416-7EDE-724C-BFBC-AB52371D6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CFF757-0B94-1C48-97EE-313858B3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4AF0-6423-4946-A5AB-4E37E02488F0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3EFCFF-0268-C143-8FD1-9B4E8A1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5F1A5D-439F-9647-A9BA-0FD2E1AC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A54-BC0C-7744-BBD1-31EC3FD4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24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58A16-516A-CD4C-9D79-E9C471B5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B3BB04-3A24-764B-88AB-E9617717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4AF0-6423-4946-A5AB-4E37E02488F0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AEEE74-95C6-B24B-A970-EB90238B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80E8C-D4F8-4349-86DD-64E50DCD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A54-BC0C-7744-BBD1-31EC3FD4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D63AE2-B0A4-7B4C-993E-2CE23954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4AF0-6423-4946-A5AB-4E37E02488F0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2F4755-003F-794D-9B39-BCBF7E1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6E08A1-ED25-A54D-9C2B-A5ED9419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A54-BC0C-7744-BBD1-31EC3FD4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3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AB5A9-5926-474D-904B-68C9CE4B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590E27-9554-C04A-9ADF-924A19A5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075E00-3B53-004A-93AC-FA84EB25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84DDE6-1D86-E749-A3F2-A7E8FDB2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4AF0-6423-4946-A5AB-4E37E02488F0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6CE2A7-9491-C448-B8D1-79081E7E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BAE965-6B45-D842-BD47-6975F7D7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A54-BC0C-7744-BBD1-31EC3FD4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80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0A8F14-2F68-0144-B804-C4FB9E8F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259323-DD7F-D645-8FD8-74562F83B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9F236-217D-1C44-A00E-CBB17C283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3B5CD9-45A8-104B-941D-C73E1F53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4AF0-6423-4946-A5AB-4E37E02488F0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B42432-29B3-AA44-A187-1549F3F5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96B0C1-CFCC-A74A-AC5C-5AE0FCE8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AFA54-BC0C-7744-BBD1-31EC3FD4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94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063117-DB07-594A-9095-5FF67D47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024C89-6CD8-B84F-80C5-744C21CF9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E1C0F-4D84-EA4C-A72D-E73AE0A19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94AF0-6423-4946-A5AB-4E37E02488F0}" type="datetimeFigureOut">
              <a:rPr kumimoji="1" lang="ja-JP" altLang="en-US" smtClean="0"/>
              <a:t>2019/2/3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646CC-986A-F940-8003-AF88DF993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FF50DE-7098-5943-A71E-A4F3DC918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FA54-BC0C-7744-BBD1-31EC3FD442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47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カーブ矢印 3">
            <a:extLst>
              <a:ext uri="{FF2B5EF4-FFF2-40B4-BE49-F238E27FC236}">
                <a16:creationId xmlns:a16="http://schemas.microsoft.com/office/drawing/2014/main" id="{E019CF02-9C7D-BA4E-95B3-84FCC5622BBD}"/>
              </a:ext>
            </a:extLst>
          </p:cNvPr>
          <p:cNvSpPr/>
          <p:nvPr/>
        </p:nvSpPr>
        <p:spPr>
          <a:xfrm rot="10800000" flipH="1">
            <a:off x="3599542" y="754742"/>
            <a:ext cx="2307772" cy="2830285"/>
          </a:xfrm>
          <a:prstGeom prst="curvedLef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C5F2CBE-FC6B-1C4A-87E1-27A20DAB69D0}"/>
              </a:ext>
            </a:extLst>
          </p:cNvPr>
          <p:cNvGrpSpPr/>
          <p:nvPr/>
        </p:nvGrpSpPr>
        <p:grpSpPr>
          <a:xfrm rot="13565556">
            <a:off x="7971169" y="818896"/>
            <a:ext cx="759188" cy="3627740"/>
            <a:chOff x="8391793" y="1422400"/>
            <a:chExt cx="759188" cy="3627740"/>
          </a:xfrm>
        </p:grpSpPr>
        <p:sp>
          <p:nvSpPr>
            <p:cNvPr id="6" name="三角形 5">
              <a:extLst>
                <a:ext uri="{FF2B5EF4-FFF2-40B4-BE49-F238E27FC236}">
                  <a16:creationId xmlns:a16="http://schemas.microsoft.com/office/drawing/2014/main" id="{F0549EBD-2860-1F48-BE46-97750E1BD3B3}"/>
                </a:ext>
              </a:extLst>
            </p:cNvPr>
            <p:cNvSpPr/>
            <p:nvPr/>
          </p:nvSpPr>
          <p:spPr>
            <a:xfrm>
              <a:off x="8391793" y="1422400"/>
              <a:ext cx="759188" cy="811249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36AA69DB-3280-3F40-B18B-640CAF70E1C9}"/>
                </a:ext>
              </a:extLst>
            </p:cNvPr>
            <p:cNvSpPr/>
            <p:nvPr/>
          </p:nvSpPr>
          <p:spPr>
            <a:xfrm>
              <a:off x="8662344" y="1422401"/>
              <a:ext cx="220400" cy="232229"/>
            </a:xfrm>
            <a:prstGeom prst="triangl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558C76F-2255-A94E-9F64-B49631D23F0C}"/>
                </a:ext>
              </a:extLst>
            </p:cNvPr>
            <p:cNvSpPr/>
            <p:nvPr/>
          </p:nvSpPr>
          <p:spPr>
            <a:xfrm>
              <a:off x="8391793" y="2233649"/>
              <a:ext cx="759188" cy="23592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6AD11D40-891F-074F-A79C-71E43A825103}"/>
                </a:ext>
              </a:extLst>
            </p:cNvPr>
            <p:cNvSpPr/>
            <p:nvPr/>
          </p:nvSpPr>
          <p:spPr>
            <a:xfrm>
              <a:off x="8391793" y="4500880"/>
              <a:ext cx="759188" cy="549260"/>
            </a:xfrm>
            <a:prstGeom prst="roundRect">
              <a:avLst/>
            </a:prstGeom>
            <a:solidFill>
              <a:srgbClr val="FF828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C84EF8A-30B0-0245-A0B7-7AEAF87BED54}"/>
              </a:ext>
            </a:extLst>
          </p:cNvPr>
          <p:cNvGrpSpPr/>
          <p:nvPr/>
        </p:nvGrpSpPr>
        <p:grpSpPr>
          <a:xfrm>
            <a:off x="302345" y="1418440"/>
            <a:ext cx="2957690" cy="3133682"/>
            <a:chOff x="302345" y="1418440"/>
            <a:chExt cx="2957690" cy="3133682"/>
          </a:xfrm>
        </p:grpSpPr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623CDDF4-9F0C-A547-AE13-FD2A95673ECA}"/>
                </a:ext>
              </a:extLst>
            </p:cNvPr>
            <p:cNvSpPr/>
            <p:nvPr/>
          </p:nvSpPr>
          <p:spPr>
            <a:xfrm>
              <a:off x="596348" y="1808922"/>
              <a:ext cx="2663687" cy="27432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A7F410DD-0ADF-9545-BCFA-6460ECA75227}"/>
                </a:ext>
              </a:extLst>
            </p:cNvPr>
            <p:cNvSpPr/>
            <p:nvPr/>
          </p:nvSpPr>
          <p:spPr>
            <a:xfrm>
              <a:off x="1139968" y="2336485"/>
              <a:ext cx="1626705" cy="168807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ACD6A8A-88C4-874F-B0ED-5F8970E983EE}"/>
                </a:ext>
              </a:extLst>
            </p:cNvPr>
            <p:cNvSpPr/>
            <p:nvPr/>
          </p:nvSpPr>
          <p:spPr>
            <a:xfrm>
              <a:off x="302345" y="1572393"/>
              <a:ext cx="1530626" cy="1408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59D73B8B-FE51-4449-97FE-C7802D8F3A48}"/>
                </a:ext>
              </a:extLst>
            </p:cNvPr>
            <p:cNvSpPr/>
            <p:nvPr/>
          </p:nvSpPr>
          <p:spPr>
            <a:xfrm rot="16200000">
              <a:off x="860648" y="1454163"/>
              <a:ext cx="1411357" cy="1339912"/>
            </a:xfrm>
            <a:prstGeom prst="triangl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09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家具 が含まれている画像&#10;&#10;&#10;&#10;自動的に生成された説明">
            <a:extLst>
              <a:ext uri="{FF2B5EF4-FFF2-40B4-BE49-F238E27FC236}">
                <a16:creationId xmlns:a16="http://schemas.microsoft.com/office/drawing/2014/main" id="{F91AA949-64AA-BF44-B22A-570B4857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728" y="2757214"/>
            <a:ext cx="182515" cy="18251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7890CA1-65F8-124F-9F2A-E5C502D5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51" y="2757214"/>
            <a:ext cx="182514" cy="18251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445FDC2-5200-0148-A207-5738D64E0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346" y="2762610"/>
            <a:ext cx="177118" cy="17711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A4657E5-7810-574C-AED1-6DA6648AC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464" y="2757215"/>
            <a:ext cx="182513" cy="18251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88A5C6A-121C-6447-804A-95BDE3909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168" y="2751499"/>
            <a:ext cx="182516" cy="18251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DA0CAAB-38BC-8742-969E-A15AE8B83B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728" y="3009263"/>
            <a:ext cx="173623" cy="17362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F78C5C7-25CC-2347-9CB8-4DB8F44E5E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5502" y="3013882"/>
            <a:ext cx="173623" cy="173623"/>
          </a:xfrm>
          <a:prstGeom prst="rect">
            <a:avLst/>
          </a:prstGeom>
        </p:spPr>
      </p:pic>
      <p:pic>
        <p:nvPicPr>
          <p:cNvPr id="20" name="図 19" descr="家具 が含まれている画像&#10;&#10;&#10;&#10;自動的に生成された説明">
            <a:extLst>
              <a:ext uri="{FF2B5EF4-FFF2-40B4-BE49-F238E27FC236}">
                <a16:creationId xmlns:a16="http://schemas.microsoft.com/office/drawing/2014/main" id="{0693C11B-DB91-644A-BD58-9E031D8B3E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2276" y="3020623"/>
            <a:ext cx="150901" cy="150901"/>
          </a:xfrm>
          <a:prstGeom prst="rect">
            <a:avLst/>
          </a:prstGeom>
        </p:spPr>
      </p:pic>
      <p:pic>
        <p:nvPicPr>
          <p:cNvPr id="22" name="図 21" descr="家具 が含まれている画像&#10;&#10;&#10;&#10;自動的に生成された説明">
            <a:extLst>
              <a:ext uri="{FF2B5EF4-FFF2-40B4-BE49-F238E27FC236}">
                <a16:creationId xmlns:a16="http://schemas.microsoft.com/office/drawing/2014/main" id="{69069283-3022-A646-90DA-54A8707D8D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6077" y="3020623"/>
            <a:ext cx="150900" cy="1509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023E80F-3129-8A4F-B186-48472794E8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5061" y="3009263"/>
            <a:ext cx="173623" cy="173623"/>
          </a:xfrm>
          <a:prstGeom prst="rect">
            <a:avLst/>
          </a:prstGeom>
        </p:spPr>
      </p:pic>
      <p:sp>
        <p:nvSpPr>
          <p:cNvPr id="27" name="ストライプ矢印 26">
            <a:extLst>
              <a:ext uri="{FF2B5EF4-FFF2-40B4-BE49-F238E27FC236}">
                <a16:creationId xmlns:a16="http://schemas.microsoft.com/office/drawing/2014/main" id="{4A23A75D-16CC-414B-A6C5-C7A7421221AC}"/>
              </a:ext>
            </a:extLst>
          </p:cNvPr>
          <p:cNvSpPr/>
          <p:nvPr/>
        </p:nvSpPr>
        <p:spPr>
          <a:xfrm rot="16200000">
            <a:off x="6466115" y="2949074"/>
            <a:ext cx="1094014" cy="698863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EA5ADB7-598E-314F-AB22-FAFAF65AA058}"/>
              </a:ext>
            </a:extLst>
          </p:cNvPr>
          <p:cNvGrpSpPr/>
          <p:nvPr/>
        </p:nvGrpSpPr>
        <p:grpSpPr>
          <a:xfrm>
            <a:off x="5277447" y="3484670"/>
            <a:ext cx="588623" cy="499654"/>
            <a:chOff x="5277447" y="3484670"/>
            <a:chExt cx="588623" cy="499654"/>
          </a:xfrm>
        </p:grpSpPr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264308D6-1E1E-A44B-A947-8E71C502721B}"/>
                </a:ext>
              </a:extLst>
            </p:cNvPr>
            <p:cNvSpPr/>
            <p:nvPr/>
          </p:nvSpPr>
          <p:spPr>
            <a:xfrm>
              <a:off x="5310051" y="3484670"/>
              <a:ext cx="523417" cy="4996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ECD1DE3D-005E-3449-A48E-61F0F39F8DBA}"/>
                </a:ext>
              </a:extLst>
            </p:cNvPr>
            <p:cNvSpPr txBox="1"/>
            <p:nvPr/>
          </p:nvSpPr>
          <p:spPr>
            <a:xfrm>
              <a:off x="5277447" y="3603692"/>
              <a:ext cx="5886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SEND</a:t>
              </a:r>
              <a:endParaRPr kumimoji="1" lang="ja-JP" altLang="en-US" sz="1100" b="1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4E2E440B-1189-634E-B686-8CDB8429B5C6}"/>
              </a:ext>
            </a:extLst>
          </p:cNvPr>
          <p:cNvSpPr/>
          <p:nvPr/>
        </p:nvSpPr>
        <p:spPr>
          <a:xfrm>
            <a:off x="1538520" y="2251839"/>
            <a:ext cx="1785260" cy="9597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B4FDA2E-210D-4B44-A28C-38B3ABE1EB74}"/>
              </a:ext>
            </a:extLst>
          </p:cNvPr>
          <p:cNvSpPr txBox="1"/>
          <p:nvPr/>
        </p:nvSpPr>
        <p:spPr>
          <a:xfrm>
            <a:off x="1744204" y="2458320"/>
            <a:ext cx="146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SEND</a:t>
            </a:r>
            <a:endParaRPr kumimoji="1" lang="ja-JP" altLang="en-US" sz="3200" b="1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39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西尾 真</dc:creator>
  <cp:lastModifiedBy>西尾 真</cp:lastModifiedBy>
  <cp:revision>7</cp:revision>
  <dcterms:created xsi:type="dcterms:W3CDTF">2019-02-02T13:57:04Z</dcterms:created>
  <dcterms:modified xsi:type="dcterms:W3CDTF">2019-02-03T06:07:50Z</dcterms:modified>
</cp:coreProperties>
</file>