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964"/>
    <a:srgbClr val="6833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4C2A-B97D-4676-874C-C94202DFE1D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19.01.2023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EB91-C498-4AA6-AE12-53DD29B853F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204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4C2A-B97D-4676-874C-C94202DFE1D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19.01.2023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EB91-C498-4AA6-AE12-53DD29B853F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869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4C2A-B97D-4676-874C-C94202DFE1D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19.01.2023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EB91-C498-4AA6-AE12-53DD29B853F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555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4C2A-B97D-4676-874C-C94202DFE1D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19.01.2023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EB91-C498-4AA6-AE12-53DD29B853F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327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4C2A-B97D-4676-874C-C94202DFE1D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19.01.2023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EB91-C498-4AA6-AE12-53DD29B853F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6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4C2A-B97D-4676-874C-C94202DFE1D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19.01.2023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EB91-C498-4AA6-AE12-53DD29B853F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174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4C2A-B97D-4676-874C-C94202DFE1D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19.01.2023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EB91-C498-4AA6-AE12-53DD29B853F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56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4C2A-B97D-4676-874C-C94202DFE1D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19.01.2023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EB91-C498-4AA6-AE12-53DD29B853F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690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4C2A-B97D-4676-874C-C94202DFE1D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19.01.2023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EB91-C498-4AA6-AE12-53DD29B853F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584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4C2A-B97D-4676-874C-C94202DFE1D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19.01.2023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EB91-C498-4AA6-AE12-53DD29B853F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921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4C2A-B97D-4676-874C-C94202DFE1D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19.01.2023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EB91-C498-4AA6-AE12-53DD29B853F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336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C4C2A-B97D-4676-874C-C94202DFE1D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19.01.2023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DEB91-C498-4AA6-AE12-53DD29B853F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39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33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err="1" smtClean="0">
                <a:solidFill>
                  <a:srgbClr val="FAB964"/>
                </a:solidFill>
              </a:rPr>
              <a:t>PyGo</a:t>
            </a:r>
            <a:endParaRPr lang="ru-RU" sz="9600" dirty="0">
              <a:solidFill>
                <a:srgbClr val="FAB964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35040" y="5653259"/>
            <a:ext cx="5703879" cy="574546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rgbClr val="FAB964"/>
                </a:solidFill>
              </a:rPr>
              <a:t>Проект </a:t>
            </a:r>
            <a:r>
              <a:rPr lang="ru-RU" sz="3600" dirty="0" smtClean="0">
                <a:solidFill>
                  <a:srgbClr val="FAB964"/>
                </a:solidFill>
              </a:rPr>
              <a:t>Чеботарева </a:t>
            </a:r>
            <a:r>
              <a:rPr lang="ru-RU" sz="3600" dirty="0" smtClean="0">
                <a:solidFill>
                  <a:srgbClr val="FAB964"/>
                </a:solidFill>
              </a:rPr>
              <a:t>Сергея</a:t>
            </a:r>
            <a:endParaRPr lang="ru-RU" sz="3600" dirty="0">
              <a:solidFill>
                <a:srgbClr val="FAB9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9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33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44379"/>
            <a:ext cx="9144000" cy="995195"/>
          </a:xfrm>
        </p:spPr>
        <p:txBody>
          <a:bodyPr>
            <a:normAutofit fontScale="90000"/>
          </a:bodyPr>
          <a:lstStyle/>
          <a:p>
            <a:r>
              <a:rPr lang="ru-RU" sz="7200" dirty="0" smtClean="0">
                <a:solidFill>
                  <a:srgbClr val="FAB964"/>
                </a:solidFill>
              </a:rPr>
              <a:t>Идея</a:t>
            </a:r>
            <a:endParaRPr lang="ru-RU" sz="7200" dirty="0">
              <a:solidFill>
                <a:srgbClr val="FAB964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7633" y="1450809"/>
            <a:ext cx="3020147" cy="279145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768" y="3266121"/>
            <a:ext cx="3557802" cy="2574759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241" y="1283953"/>
            <a:ext cx="5037152" cy="481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55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33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77001"/>
            <a:ext cx="9144000" cy="1007395"/>
          </a:xfrm>
        </p:spPr>
        <p:txBody>
          <a:bodyPr>
            <a:normAutofit/>
          </a:bodyPr>
          <a:lstStyle/>
          <a:p>
            <a:r>
              <a:rPr lang="ru-RU" sz="6500" dirty="0" smtClean="0">
                <a:solidFill>
                  <a:srgbClr val="FAB964"/>
                </a:solidFill>
              </a:rPr>
              <a:t>Пример доски</a:t>
            </a:r>
            <a:endParaRPr lang="ru-RU" sz="9600" dirty="0">
              <a:solidFill>
                <a:srgbClr val="FAB964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56" y="1084396"/>
            <a:ext cx="6017244" cy="543757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084396"/>
            <a:ext cx="6017243" cy="54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417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33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Заголовок 1"/>
          <p:cNvSpPr>
            <a:spLocks noGrp="1"/>
          </p:cNvSpPr>
          <p:nvPr>
            <p:ph type="ctrTitle"/>
          </p:nvPr>
        </p:nvSpPr>
        <p:spPr>
          <a:xfrm>
            <a:off x="1524000" y="77001"/>
            <a:ext cx="9144000" cy="1007395"/>
          </a:xfrm>
        </p:spPr>
        <p:txBody>
          <a:bodyPr>
            <a:normAutofit/>
          </a:bodyPr>
          <a:lstStyle/>
          <a:p>
            <a:r>
              <a:rPr lang="ru-RU" sz="6500" dirty="0" smtClean="0">
                <a:solidFill>
                  <a:srgbClr val="FAB964"/>
                </a:solidFill>
              </a:rPr>
              <a:t>Структура </a:t>
            </a:r>
            <a:r>
              <a:rPr lang="en-US" sz="6500" dirty="0" err="1" smtClean="0">
                <a:solidFill>
                  <a:srgbClr val="FAB964"/>
                </a:solidFill>
              </a:rPr>
              <a:t>PyGo</a:t>
            </a:r>
            <a:endParaRPr lang="ru-RU" sz="9600" dirty="0">
              <a:solidFill>
                <a:srgbClr val="FAB964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6882" y="1166455"/>
            <a:ext cx="480300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rgbClr val="FAB964"/>
                </a:solidFill>
              </a:rPr>
              <a:t>Классы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2800" dirty="0" err="1" smtClean="0">
                <a:solidFill>
                  <a:srgbClr val="FAB964"/>
                </a:solidFill>
              </a:rPr>
              <a:t>DataBaseTaker</a:t>
            </a:r>
            <a:endParaRPr lang="ru-RU" sz="2800" dirty="0" smtClean="0">
              <a:solidFill>
                <a:srgbClr val="FAB964"/>
              </a:solidFill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en-US" sz="2800" dirty="0" smtClean="0">
                <a:solidFill>
                  <a:srgbClr val="FAB964"/>
                </a:solidFill>
              </a:rPr>
              <a:t>Button</a:t>
            </a:r>
            <a:endParaRPr lang="ru-RU" sz="2800" dirty="0" smtClean="0">
              <a:solidFill>
                <a:srgbClr val="FAB964"/>
              </a:solidFill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en-US" sz="2800" dirty="0" err="1" smtClean="0">
                <a:solidFill>
                  <a:srgbClr val="FAB964"/>
                </a:solidFill>
              </a:rPr>
              <a:t>PointAction</a:t>
            </a:r>
            <a:endParaRPr lang="ru-RU" sz="2800" dirty="0" smtClean="0">
              <a:solidFill>
                <a:srgbClr val="FAB964"/>
              </a:solidFill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en-US" sz="2800" dirty="0" smtClean="0">
                <a:solidFill>
                  <a:srgbClr val="FAB964"/>
                </a:solidFill>
              </a:rPr>
              <a:t>Board</a:t>
            </a:r>
            <a:endParaRPr lang="ru-RU" sz="2800" dirty="0">
              <a:solidFill>
                <a:srgbClr val="FAB96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rgbClr val="FAB964"/>
                </a:solidFill>
              </a:rPr>
              <a:t>Функции (Основные)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2800" dirty="0" err="1" smtClean="0">
                <a:solidFill>
                  <a:srgbClr val="FAB964"/>
                </a:solidFill>
              </a:rPr>
              <a:t>choice_board_size_menu</a:t>
            </a:r>
            <a:endParaRPr lang="ru-RU" sz="2800" dirty="0" smtClean="0">
              <a:solidFill>
                <a:srgbClr val="FAB964"/>
              </a:solidFill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en-US" sz="2800" dirty="0" smtClean="0">
                <a:solidFill>
                  <a:srgbClr val="FAB964"/>
                </a:solidFill>
              </a:rPr>
              <a:t>create_board_5</a:t>
            </a:r>
            <a:endParaRPr lang="ru-RU" sz="2800" dirty="0" smtClean="0">
              <a:solidFill>
                <a:srgbClr val="FAB964"/>
              </a:solidFill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en-US" sz="2800" dirty="0" err="1" smtClean="0">
                <a:solidFill>
                  <a:srgbClr val="FAB964"/>
                </a:solidFill>
              </a:rPr>
              <a:t>create_board</a:t>
            </a:r>
            <a:r>
              <a:rPr lang="en-US" sz="2800" dirty="0" smtClean="0">
                <a:solidFill>
                  <a:srgbClr val="FAB964"/>
                </a:solidFill>
              </a:rPr>
              <a:t>_</a:t>
            </a:r>
            <a:r>
              <a:rPr lang="ru-RU" sz="2800" dirty="0" smtClean="0">
                <a:solidFill>
                  <a:srgbClr val="FAB964"/>
                </a:solidFill>
              </a:rPr>
              <a:t>13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2800" dirty="0" err="1" smtClean="0">
                <a:solidFill>
                  <a:srgbClr val="FAB964"/>
                </a:solidFill>
              </a:rPr>
              <a:t>create_board</a:t>
            </a:r>
            <a:r>
              <a:rPr lang="en-US" sz="2800" dirty="0" smtClean="0">
                <a:solidFill>
                  <a:srgbClr val="FAB964"/>
                </a:solidFill>
              </a:rPr>
              <a:t>_</a:t>
            </a:r>
            <a:r>
              <a:rPr lang="ru-RU" sz="2800" dirty="0" smtClean="0">
                <a:solidFill>
                  <a:srgbClr val="FAB964"/>
                </a:solidFill>
              </a:rPr>
              <a:t>19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2800" dirty="0" smtClean="0">
                <a:solidFill>
                  <a:srgbClr val="FAB964"/>
                </a:solidFill>
              </a:rPr>
              <a:t>setting</a:t>
            </a:r>
            <a:endParaRPr lang="ru-RU" sz="2800" dirty="0" smtClean="0">
              <a:solidFill>
                <a:srgbClr val="FAB964"/>
              </a:solidFill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en-US" sz="2800" dirty="0" err="1" smtClean="0">
                <a:solidFill>
                  <a:srgbClr val="FAB964"/>
                </a:solidFill>
              </a:rPr>
              <a:t>print_text</a:t>
            </a:r>
            <a:endParaRPr lang="ru-RU" sz="2800" dirty="0" smtClean="0">
              <a:solidFill>
                <a:srgbClr val="FAB964"/>
              </a:solidFill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en-US" sz="2800" dirty="0" err="1" smtClean="0">
                <a:solidFill>
                  <a:srgbClr val="FAB964"/>
                </a:solidFill>
              </a:rPr>
              <a:t>draw_point</a:t>
            </a:r>
            <a:endParaRPr lang="ru-RU" sz="2800" dirty="0" smtClean="0">
              <a:solidFill>
                <a:srgbClr val="FAB964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29163" y="1084396"/>
            <a:ext cx="3388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AB964"/>
                </a:solidFill>
              </a:rPr>
              <a:t>“</a:t>
            </a:r>
            <a:r>
              <a:rPr lang="ru-RU" sz="2800" dirty="0" smtClean="0">
                <a:solidFill>
                  <a:srgbClr val="FAB964"/>
                </a:solidFill>
              </a:rPr>
              <a:t>Сердце</a:t>
            </a:r>
            <a:r>
              <a:rPr lang="en-US" sz="2800" dirty="0" smtClean="0">
                <a:solidFill>
                  <a:srgbClr val="FAB964"/>
                </a:solidFill>
              </a:rPr>
              <a:t>”</a:t>
            </a:r>
            <a:r>
              <a:rPr lang="ru-RU" sz="2800" dirty="0" smtClean="0">
                <a:solidFill>
                  <a:srgbClr val="FAB964"/>
                </a:solidFill>
              </a:rPr>
              <a:t> </a:t>
            </a:r>
            <a:r>
              <a:rPr lang="en-US" sz="2800" dirty="0" err="1" smtClean="0">
                <a:solidFill>
                  <a:srgbClr val="FAB964"/>
                </a:solidFill>
              </a:rPr>
              <a:t>PyGo</a:t>
            </a:r>
            <a:r>
              <a:rPr lang="en-US" sz="2800" dirty="0">
                <a:solidFill>
                  <a:srgbClr val="FAB964"/>
                </a:solidFill>
              </a:rPr>
              <a:t>:</a:t>
            </a:r>
            <a:endParaRPr lang="ru-RU" sz="2800" dirty="0">
              <a:solidFill>
                <a:srgbClr val="FAB964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54290" y="1607616"/>
            <a:ext cx="48703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FAB964"/>
                </a:solidFill>
              </a:rPr>
              <a:t>Функции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FAB964"/>
                </a:solidFill>
              </a:rPr>
              <a:t>split_to_group</a:t>
            </a:r>
            <a:r>
              <a:rPr lang="en-US" sz="2400" dirty="0" smtClean="0">
                <a:solidFill>
                  <a:srgbClr val="FAB964"/>
                </a:solidFill>
              </a:rPr>
              <a:t>(m: list)</a:t>
            </a:r>
            <a:endParaRPr lang="ru-RU" sz="2400" dirty="0" smtClean="0">
              <a:solidFill>
                <a:srgbClr val="FAB96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FAB964"/>
                </a:solidFill>
              </a:rPr>
              <a:t>check_groups</a:t>
            </a:r>
            <a:r>
              <a:rPr lang="en-US" sz="2400" dirty="0" smtClean="0">
                <a:solidFill>
                  <a:srgbClr val="FAB964"/>
                </a:solidFill>
              </a:rPr>
              <a:t>(groups: list)</a:t>
            </a:r>
            <a:endParaRPr lang="ru-RU" sz="2400" dirty="0" smtClean="0">
              <a:solidFill>
                <a:srgbClr val="FAB96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FAB964"/>
                </a:solidFill>
              </a:rPr>
              <a:t>del_machine</a:t>
            </a:r>
            <a:r>
              <a:rPr lang="en-US" sz="2400" dirty="0" smtClean="0">
                <a:solidFill>
                  <a:srgbClr val="FAB964"/>
                </a:solidFill>
              </a:rPr>
              <a:t>(groups: list, board)</a:t>
            </a:r>
            <a:endParaRPr lang="ru-RU" sz="2400" dirty="0">
              <a:solidFill>
                <a:srgbClr val="FAB9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02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33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54004"/>
            <a:ext cx="9144000" cy="940018"/>
          </a:xfrm>
        </p:spPr>
        <p:txBody>
          <a:bodyPr>
            <a:normAutofit fontScale="90000"/>
          </a:bodyPr>
          <a:lstStyle/>
          <a:p>
            <a:r>
              <a:rPr lang="en-US" sz="6500" dirty="0" smtClean="0">
                <a:solidFill>
                  <a:srgbClr val="FAB964"/>
                </a:solidFill>
              </a:rPr>
              <a:t>“</a:t>
            </a:r>
            <a:r>
              <a:rPr lang="ru-RU" sz="6500" dirty="0" smtClean="0">
                <a:solidFill>
                  <a:srgbClr val="FAB964"/>
                </a:solidFill>
              </a:rPr>
              <a:t>Сердце</a:t>
            </a:r>
            <a:r>
              <a:rPr lang="en-US" sz="6500" dirty="0" smtClean="0">
                <a:solidFill>
                  <a:srgbClr val="FAB964"/>
                </a:solidFill>
              </a:rPr>
              <a:t>”</a:t>
            </a:r>
            <a:endParaRPr lang="ru-RU" sz="9600" dirty="0">
              <a:solidFill>
                <a:srgbClr val="FAB964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857" y="2002831"/>
            <a:ext cx="5651449" cy="285233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002830"/>
            <a:ext cx="5963358" cy="285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4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33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54004"/>
            <a:ext cx="9144000" cy="940018"/>
          </a:xfrm>
        </p:spPr>
        <p:txBody>
          <a:bodyPr>
            <a:normAutofit fontScale="90000"/>
          </a:bodyPr>
          <a:lstStyle/>
          <a:p>
            <a:r>
              <a:rPr lang="en-US" sz="6500" dirty="0" smtClean="0">
                <a:solidFill>
                  <a:srgbClr val="FAB964"/>
                </a:solidFill>
              </a:rPr>
              <a:t>“</a:t>
            </a:r>
            <a:r>
              <a:rPr lang="ru-RU" sz="6500" dirty="0" smtClean="0">
                <a:solidFill>
                  <a:srgbClr val="FAB964"/>
                </a:solidFill>
              </a:rPr>
              <a:t>Сердце</a:t>
            </a:r>
            <a:r>
              <a:rPr lang="en-US" sz="6500" dirty="0" smtClean="0">
                <a:solidFill>
                  <a:srgbClr val="FAB964"/>
                </a:solidFill>
              </a:rPr>
              <a:t>”</a:t>
            </a:r>
            <a:endParaRPr lang="ru-RU" sz="9600" dirty="0">
              <a:solidFill>
                <a:srgbClr val="FAB964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8570" y="1094022"/>
            <a:ext cx="7798974" cy="556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03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33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54004"/>
            <a:ext cx="9144000" cy="940018"/>
          </a:xfrm>
        </p:spPr>
        <p:txBody>
          <a:bodyPr>
            <a:normAutofit fontScale="90000"/>
          </a:bodyPr>
          <a:lstStyle/>
          <a:p>
            <a:r>
              <a:rPr lang="ru-RU" sz="6500" dirty="0" smtClean="0">
                <a:solidFill>
                  <a:srgbClr val="FAB964"/>
                </a:solidFill>
              </a:rPr>
              <a:t>Технологии</a:t>
            </a:r>
            <a:endParaRPr lang="ru-RU" sz="9600" dirty="0">
              <a:solidFill>
                <a:srgbClr val="FAB96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9527" y="1248026"/>
            <a:ext cx="33495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err="1" smtClean="0">
                <a:solidFill>
                  <a:srgbClr val="FAB964"/>
                </a:solidFill>
              </a:rPr>
              <a:t>Pygame</a:t>
            </a:r>
            <a:endParaRPr lang="en-US" sz="4000" dirty="0" smtClean="0">
              <a:solidFill>
                <a:srgbClr val="FAB96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FAB964"/>
                </a:solidFill>
              </a:rPr>
              <a:t>SQLite</a:t>
            </a:r>
            <a:endParaRPr lang="ru-RU" sz="4000" dirty="0" smtClean="0">
              <a:solidFill>
                <a:srgbClr val="FAB96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err="1" smtClean="0">
                <a:solidFill>
                  <a:srgbClr val="FAB964"/>
                </a:solidFill>
              </a:rPr>
              <a:t>Os.path</a:t>
            </a:r>
            <a:endParaRPr lang="en-US" sz="4000" dirty="0" smtClean="0">
              <a:solidFill>
                <a:srgbClr val="FAB96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4000" dirty="0" smtClean="0">
                <a:solidFill>
                  <a:srgbClr val="FAB964"/>
                </a:solidFill>
              </a:rPr>
              <a:t>Исключения</a:t>
            </a:r>
            <a:endParaRPr lang="ru-RU" sz="4000" dirty="0">
              <a:solidFill>
                <a:srgbClr val="FAB9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01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33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54004"/>
            <a:ext cx="9144000" cy="940018"/>
          </a:xfrm>
        </p:spPr>
        <p:txBody>
          <a:bodyPr>
            <a:normAutofit fontScale="90000"/>
          </a:bodyPr>
          <a:lstStyle/>
          <a:p>
            <a:r>
              <a:rPr lang="ru-RU" sz="6500" dirty="0" smtClean="0">
                <a:solidFill>
                  <a:srgbClr val="FAB964"/>
                </a:solidFill>
              </a:rPr>
              <a:t>Заключение</a:t>
            </a:r>
            <a:endParaRPr lang="ru-RU" sz="9600" dirty="0">
              <a:solidFill>
                <a:srgbClr val="FAB964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299" y="1248026"/>
            <a:ext cx="5749742" cy="53870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774" y="4928146"/>
            <a:ext cx="6080752" cy="17069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8008" y="1248026"/>
            <a:ext cx="5886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FAB964"/>
                </a:solidFill>
              </a:rPr>
              <a:t>Доработка до настоящего </a:t>
            </a:r>
            <a:r>
              <a:rPr lang="ru-RU" sz="2400" dirty="0" err="1" smtClean="0">
                <a:solidFill>
                  <a:srgbClr val="FAB964"/>
                </a:solidFill>
              </a:rPr>
              <a:t>го</a:t>
            </a:r>
            <a:endParaRPr lang="ru-RU" sz="2400" dirty="0" smtClean="0">
              <a:solidFill>
                <a:srgbClr val="FAB964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err="1" smtClean="0">
                <a:solidFill>
                  <a:srgbClr val="FAB964"/>
                </a:solidFill>
              </a:rPr>
              <a:t>Нейросеть</a:t>
            </a:r>
            <a:r>
              <a:rPr lang="ru-RU" sz="2400" dirty="0" smtClean="0">
                <a:solidFill>
                  <a:srgbClr val="FAB964"/>
                </a:solidFill>
              </a:rPr>
              <a:t>, как противник</a:t>
            </a:r>
          </a:p>
        </p:txBody>
      </p:sp>
    </p:spTree>
    <p:extLst>
      <p:ext uri="{BB962C8B-B14F-4D97-AF65-F5344CB8AC3E}">
        <p14:creationId xmlns:p14="http://schemas.microsoft.com/office/powerpoint/2010/main" val="63681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33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25643"/>
            <a:ext cx="9144000" cy="3099333"/>
          </a:xfrm>
        </p:spPr>
        <p:txBody>
          <a:bodyPr>
            <a:normAutofit/>
          </a:bodyPr>
          <a:lstStyle/>
          <a:p>
            <a:r>
              <a:rPr lang="ru-RU" sz="7200" dirty="0" smtClean="0">
                <a:solidFill>
                  <a:srgbClr val="FAB964"/>
                </a:solidFill>
              </a:rPr>
              <a:t>Защищал проект </a:t>
            </a:r>
            <a:r>
              <a:rPr lang="en-US" sz="7200" dirty="0" err="1" smtClean="0">
                <a:solidFill>
                  <a:srgbClr val="FAB964"/>
                </a:solidFill>
              </a:rPr>
              <a:t>PyGo</a:t>
            </a:r>
            <a:r>
              <a:rPr lang="en-US" sz="7200" dirty="0" smtClean="0">
                <a:solidFill>
                  <a:srgbClr val="FAB964"/>
                </a:solidFill>
              </a:rPr>
              <a:t>:</a:t>
            </a:r>
            <a:br>
              <a:rPr lang="en-US" sz="7200" dirty="0" smtClean="0">
                <a:solidFill>
                  <a:srgbClr val="FAB964"/>
                </a:solidFill>
              </a:rPr>
            </a:br>
            <a:r>
              <a:rPr lang="ru-RU" sz="7200" dirty="0" smtClean="0">
                <a:solidFill>
                  <a:srgbClr val="FAB964"/>
                </a:solidFill>
              </a:rPr>
              <a:t>Чеботарев Сергей Александрович</a:t>
            </a:r>
            <a:endParaRPr lang="ru-RU" sz="7200" dirty="0">
              <a:solidFill>
                <a:srgbClr val="FAB9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2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71</Words>
  <Application>Microsoft Office PowerPoint</Application>
  <PresentationFormat>Широкоэкранный</PresentationFormat>
  <Paragraphs>34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1_Тема Office</vt:lpstr>
      <vt:lpstr>PyGo</vt:lpstr>
      <vt:lpstr>Идея</vt:lpstr>
      <vt:lpstr>Пример доски</vt:lpstr>
      <vt:lpstr>Структура PyGo</vt:lpstr>
      <vt:lpstr>“Сердце”</vt:lpstr>
      <vt:lpstr>“Сердце”</vt:lpstr>
      <vt:lpstr>Технологии</vt:lpstr>
      <vt:lpstr>Заключение</vt:lpstr>
      <vt:lpstr>Защищал проект PyGo: Чеботарев Сергей Александрович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PyGo</dc:title>
  <dc:creator>Сергей Чеботарёв</dc:creator>
  <cp:lastModifiedBy>Сергей Чеботарёв</cp:lastModifiedBy>
  <cp:revision>9</cp:revision>
  <dcterms:created xsi:type="dcterms:W3CDTF">2023-01-19T19:31:22Z</dcterms:created>
  <dcterms:modified xsi:type="dcterms:W3CDTF">2023-01-19T20:39:49Z</dcterms:modified>
</cp:coreProperties>
</file>