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88" y="306"/>
      </p:cViewPr>
      <p:guideLst>
        <p:guide pos="3840"/>
        <p:guide orient="horz" pos="10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163C9-B406-70F4-8AFB-DC253A277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3F5B3-C6BE-7825-8E75-CE3BC4B56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7F622-4BB9-D272-74A0-925E76476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8A9C-BD5D-4D94-9FB0-6A54E4793266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35D55-4BA4-D2C6-EE70-3BC92F117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1A307-16E6-0804-3F44-3BDDC3336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385AC-E751-4AD7-8066-B6D2A2571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7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1A029-4AA2-90A8-BB0D-A96F61356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B18B84-339F-55C2-DB45-9682B446B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B5EB6-F725-45BE-ED33-9D020F64E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8A9C-BD5D-4D94-9FB0-6A54E4793266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0DEFB-7BBF-5F54-1B8F-0169CEAC9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1711D-2FFE-EFB5-1406-9898D4E0D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385AC-E751-4AD7-8066-B6D2A2571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27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777A99-21EA-FBC2-223D-0867FEF8D5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5112FA-E2B9-A485-9389-4C5F1A212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AC4F8-CF35-1681-8D6D-4C1422D5E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8A9C-BD5D-4D94-9FB0-6A54E4793266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DC8AC-CBF0-9AD3-867F-A4339101B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FAB2C-E758-1EF8-3111-7763FB150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385AC-E751-4AD7-8066-B6D2A2571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01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96B7E-7035-0E3D-FAAD-0E051901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83DCB-9C26-CDB0-7A97-B22DE714C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A6494-E651-116E-B876-3DD75496C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8A9C-BD5D-4D94-9FB0-6A54E4793266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E08FF-8373-D197-D3F3-84D8E122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A93F6-3ECD-69D4-B237-793793246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385AC-E751-4AD7-8066-B6D2A2571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69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0F298-4734-E635-E7C8-ADA59A866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376F2-B233-A854-53CB-2E51AC3E8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28D4E-FEBB-8399-098F-E35B5133A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8A9C-BD5D-4D94-9FB0-6A54E4793266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5B55F-85F5-8B1F-A4F3-717F16F1B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B4CF8-54A2-98AF-32D9-D63B42313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385AC-E751-4AD7-8066-B6D2A2571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6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DE38A-E4B8-E652-41C3-6B6D198B0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49424-B291-E436-4BB0-B0F0A0734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87417-8924-306B-0880-72B1FA272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169C2-97A6-31A5-7153-208471F68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8A9C-BD5D-4D94-9FB0-6A54E4793266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A770B3-1562-755C-4E5E-06F439DD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D008C-8E50-14A9-ED65-5668728AF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385AC-E751-4AD7-8066-B6D2A2571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98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43F76-409B-6632-14C1-0DCC17C3B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B304C-3DDC-C4B9-DDD3-E741109AF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D2621-67D9-D48B-EE8C-82046B4F0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7E327D-C196-A3B5-C1A8-A9CD53124E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910954-0CD3-652C-2D14-9284ABE7C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883B89-C4A6-018C-2EE4-6E3F4857B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8A9C-BD5D-4D94-9FB0-6A54E4793266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CD746-60F3-BFCB-65A9-354C872EA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0FE8-8C5D-40D1-31CE-B809DC2BC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385AC-E751-4AD7-8066-B6D2A2571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38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FA494-8FF5-A2FC-0DC5-F0A5A7965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D22B01-0574-96A1-05C6-9A83880F3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8A9C-BD5D-4D94-9FB0-6A54E4793266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59F52F-07BE-F089-B4CA-6F2BADC0F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7AB6CD-3E8D-366D-D487-66AD5E59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385AC-E751-4AD7-8066-B6D2A2571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5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7CE39A-4CEB-78D9-8A9F-6468B57C4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8A9C-BD5D-4D94-9FB0-6A54E4793266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3139C6-5CAA-05A4-8A1F-27CD4AB9C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CF88E-D1A3-3D8E-6C8F-B14FF90B3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385AC-E751-4AD7-8066-B6D2A2571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48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1955B-DE02-633C-3856-A24E6EBAD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4BA81-D54B-7084-B922-2A3D9FD14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F7B0F2-AFAB-D6B2-0E73-BC12A3E6A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584E5-14F0-BDF2-46F1-3F9842525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8A9C-BD5D-4D94-9FB0-6A54E4793266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BE11B-400D-2748-1087-8D94F1B05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AA0DF-561D-CF5D-5DE4-F5BF7BCCF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385AC-E751-4AD7-8066-B6D2A2571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68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13C8F-91AD-8184-262A-E7CEF563A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278A45-3AA2-50E7-6CE2-2361C84CC9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92ED42-C0DD-7D4E-9096-ACF0D993F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B35C6-73AE-4ADE-051B-DE441843F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48A9C-BD5D-4D94-9FB0-6A54E4793266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B37C8-4DE8-2942-FDB4-C9040C7C9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28D34-940D-5E86-B15F-925797E80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385AC-E751-4AD7-8066-B6D2A2571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3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4A8700-36B5-AC18-DD5D-F794DCC99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31405-1CFD-1AF2-5E79-6ED8B15C5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724C8-1107-7D1C-94C8-D1F08EB2DD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348A9C-BD5D-4D94-9FB0-6A54E4793266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247F0-9250-B2F0-49E4-9C7129613B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298EB-28AC-35AE-C8D9-9D69657C7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F385AC-E751-4AD7-8066-B6D2A2571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6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8AC31853-0EBE-D1A2-91F6-3233C4C9890E}"/>
              </a:ext>
            </a:extLst>
          </p:cNvPr>
          <p:cNvGrpSpPr/>
          <p:nvPr/>
        </p:nvGrpSpPr>
        <p:grpSpPr>
          <a:xfrm>
            <a:off x="277402" y="789121"/>
            <a:ext cx="2537717" cy="1697804"/>
            <a:chOff x="277402" y="359596"/>
            <a:chExt cx="2537717" cy="1697804"/>
          </a:xfrm>
        </p:grpSpPr>
        <p:pic>
          <p:nvPicPr>
            <p:cNvPr id="5" name="Graphic 4" descr="Game controller with solid fill">
              <a:extLst>
                <a:ext uri="{FF2B5EF4-FFF2-40B4-BE49-F238E27FC236}">
                  <a16:creationId xmlns:a16="http://schemas.microsoft.com/office/drawing/2014/main" id="{79578406-A4F0-2239-89B4-F325ADAAD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6801" y="1143000"/>
              <a:ext cx="914400" cy="9144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F13CB13-75E8-ED39-2D4D-EA7AC1427415}"/>
                </a:ext>
              </a:extLst>
            </p:cNvPr>
            <p:cNvSpPr/>
            <p:nvPr/>
          </p:nvSpPr>
          <p:spPr>
            <a:xfrm>
              <a:off x="277402" y="359596"/>
              <a:ext cx="2537717" cy="78340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Player Controller</a:t>
              </a:r>
            </a:p>
            <a:p>
              <a:pPr algn="ctr"/>
              <a:r>
                <a:rPr lang="en-US" dirty="0"/>
                <a:t>Input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A7373E-84F4-00B9-F1CD-B216FFDB8CA8}"/>
              </a:ext>
            </a:extLst>
          </p:cNvPr>
          <p:cNvGrpSpPr/>
          <p:nvPr/>
        </p:nvGrpSpPr>
        <p:grpSpPr>
          <a:xfrm>
            <a:off x="4827141" y="753161"/>
            <a:ext cx="2537717" cy="1769724"/>
            <a:chOff x="4827141" y="359596"/>
            <a:chExt cx="2537717" cy="1769724"/>
          </a:xfrm>
        </p:grpSpPr>
        <p:pic>
          <p:nvPicPr>
            <p:cNvPr id="13" name="Graphic 12" descr="Thought bubble with solid fill">
              <a:extLst>
                <a:ext uri="{FF2B5EF4-FFF2-40B4-BE49-F238E27FC236}">
                  <a16:creationId xmlns:a16="http://schemas.microsoft.com/office/drawing/2014/main" id="{5D5B291F-23BF-8040-8DDC-727E2168B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38800" y="1214920"/>
              <a:ext cx="914400" cy="914400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100445E-059F-1390-A042-EB417FE58E04}"/>
                </a:ext>
              </a:extLst>
            </p:cNvPr>
            <p:cNvSpPr/>
            <p:nvPr/>
          </p:nvSpPr>
          <p:spPr>
            <a:xfrm>
              <a:off x="4827141" y="359596"/>
              <a:ext cx="2537717" cy="78340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DialogTrigger.cs</a:t>
              </a:r>
              <a:endParaRPr lang="en-US" dirty="0"/>
            </a:p>
            <a:p>
              <a:pPr algn="ctr"/>
              <a:r>
                <a:rPr lang="en-US" dirty="0"/>
                <a:t>“e” , Spotlight, proximity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70DF958-CA26-BFB9-E566-0EB04C14FF39}"/>
              </a:ext>
            </a:extLst>
          </p:cNvPr>
          <p:cNvGrpSpPr/>
          <p:nvPr/>
        </p:nvGrpSpPr>
        <p:grpSpPr>
          <a:xfrm>
            <a:off x="9376881" y="764078"/>
            <a:ext cx="2537717" cy="1747890"/>
            <a:chOff x="8811453" y="309510"/>
            <a:chExt cx="2537717" cy="1747890"/>
          </a:xfrm>
        </p:grpSpPr>
        <p:pic>
          <p:nvPicPr>
            <p:cNvPr id="11" name="Graphic 10" descr="Open folder with solid fill">
              <a:extLst>
                <a:ext uri="{FF2B5EF4-FFF2-40B4-BE49-F238E27FC236}">
                  <a16:creationId xmlns:a16="http://schemas.microsoft.com/office/drawing/2014/main" id="{9B1B18CA-AC03-5F74-606A-C52830648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623112" y="1143000"/>
              <a:ext cx="914400" cy="9144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B59C71C-9626-6C76-F937-9552AD75B392}"/>
                </a:ext>
              </a:extLst>
            </p:cNvPr>
            <p:cNvSpPr/>
            <p:nvPr/>
          </p:nvSpPr>
          <p:spPr>
            <a:xfrm>
              <a:off x="8811453" y="309510"/>
              <a:ext cx="2537717" cy="78340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NPCContent</a:t>
              </a:r>
              <a:endParaRPr lang="en-US" dirty="0"/>
            </a:p>
            <a:p>
              <a:pPr algn="ctr"/>
              <a:r>
                <a:rPr lang="en-US" dirty="0" err="1"/>
                <a:t>DialogTree</a:t>
              </a:r>
              <a:endParaRPr lang="en-US" dirty="0"/>
            </a:p>
            <a:p>
              <a:pPr algn="ctr"/>
              <a:r>
                <a:rPr lang="en-US" dirty="0"/>
                <a:t>(Inventory)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B7A0523-9B27-F38C-D46E-8F4BAF1CF842}"/>
              </a:ext>
            </a:extLst>
          </p:cNvPr>
          <p:cNvGrpSpPr/>
          <p:nvPr/>
        </p:nvGrpSpPr>
        <p:grpSpPr>
          <a:xfrm>
            <a:off x="2891827" y="3720271"/>
            <a:ext cx="3661373" cy="914400"/>
            <a:chOff x="2891827" y="2965129"/>
            <a:chExt cx="3661373" cy="914400"/>
          </a:xfrm>
        </p:grpSpPr>
        <p:pic>
          <p:nvPicPr>
            <p:cNvPr id="9" name="Graphic 8" descr="Ui Ux with solid fill">
              <a:extLst>
                <a:ext uri="{FF2B5EF4-FFF2-40B4-BE49-F238E27FC236}">
                  <a16:creationId xmlns:a16="http://schemas.microsoft.com/office/drawing/2014/main" id="{379D6C14-D62C-518B-389F-D52D1DD4E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638800" y="2965129"/>
              <a:ext cx="914400" cy="914400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142F0BA-16DD-3D53-CAF6-7B899A9F56BA}"/>
                </a:ext>
              </a:extLst>
            </p:cNvPr>
            <p:cNvSpPr/>
            <p:nvPr/>
          </p:nvSpPr>
          <p:spPr>
            <a:xfrm>
              <a:off x="2891827" y="3030627"/>
              <a:ext cx="2537717" cy="78340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DialogManager</a:t>
              </a:r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A9B16F5-BBB7-0412-8842-A54F3C4D1EB4}"/>
              </a:ext>
            </a:extLst>
          </p:cNvPr>
          <p:cNvGrpSpPr/>
          <p:nvPr/>
        </p:nvGrpSpPr>
        <p:grpSpPr>
          <a:xfrm>
            <a:off x="2891827" y="5804386"/>
            <a:ext cx="3699026" cy="914400"/>
            <a:chOff x="2891827" y="5383151"/>
            <a:chExt cx="3699026" cy="914400"/>
          </a:xfrm>
        </p:grpSpPr>
        <p:pic>
          <p:nvPicPr>
            <p:cNvPr id="7" name="Graphic 6" descr="Puzzle pieces with solid fill">
              <a:extLst>
                <a:ext uri="{FF2B5EF4-FFF2-40B4-BE49-F238E27FC236}">
                  <a16:creationId xmlns:a16="http://schemas.microsoft.com/office/drawing/2014/main" id="{47EC5498-E55E-585A-51D0-A1383B033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676453" y="5383151"/>
              <a:ext cx="914400" cy="914400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7E3388D-3D36-117D-D92B-0AD31A111E99}"/>
                </a:ext>
              </a:extLst>
            </p:cNvPr>
            <p:cNvSpPr/>
            <p:nvPr/>
          </p:nvSpPr>
          <p:spPr>
            <a:xfrm>
              <a:off x="2891827" y="5448649"/>
              <a:ext cx="2537717" cy="78340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DialogNavigator</a:t>
              </a:r>
              <a:endParaRPr lang="en-US" dirty="0"/>
            </a:p>
          </p:txBody>
        </p:sp>
      </p:grpSp>
      <p:pic>
        <p:nvPicPr>
          <p:cNvPr id="20" name="Graphic 19" descr="Arrow Right with solid fill">
            <a:extLst>
              <a:ext uri="{FF2B5EF4-FFF2-40B4-BE49-F238E27FC236}">
                <a16:creationId xmlns:a16="http://schemas.microsoft.com/office/drawing/2014/main" id="{DD182462-91F1-9767-C58B-61B89D22F72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63930" y="1180823"/>
            <a:ext cx="914400" cy="914400"/>
          </a:xfrm>
          <a:prstGeom prst="rect">
            <a:avLst/>
          </a:prstGeom>
        </p:spPr>
      </p:pic>
      <p:pic>
        <p:nvPicPr>
          <p:cNvPr id="22" name="Graphic 21" descr="Sort with solid fill">
            <a:extLst>
              <a:ext uri="{FF2B5EF4-FFF2-40B4-BE49-F238E27FC236}">
                <a16:creationId xmlns:a16="http://schemas.microsoft.com/office/drawing/2014/main" id="{C1953AE4-BF89-915B-EAD4-7228DAD6755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5400000">
            <a:off x="7913669" y="1180823"/>
            <a:ext cx="914400" cy="914400"/>
          </a:xfrm>
          <a:prstGeom prst="rect">
            <a:avLst/>
          </a:prstGeom>
        </p:spPr>
      </p:pic>
      <p:pic>
        <p:nvPicPr>
          <p:cNvPr id="23" name="Graphic 22" descr="Sort with solid fill">
            <a:extLst>
              <a:ext uri="{FF2B5EF4-FFF2-40B4-BE49-F238E27FC236}">
                <a16:creationId xmlns:a16="http://schemas.microsoft.com/office/drawing/2014/main" id="{64E61BF3-2146-A1AA-1451-C29A639DCE0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38800" y="4762329"/>
            <a:ext cx="914400" cy="914400"/>
          </a:xfrm>
          <a:prstGeom prst="rect">
            <a:avLst/>
          </a:prstGeom>
        </p:spPr>
      </p:pic>
      <p:pic>
        <p:nvPicPr>
          <p:cNvPr id="24" name="Graphic 23" descr="Arrow Right with solid fill">
            <a:extLst>
              <a:ext uri="{FF2B5EF4-FFF2-40B4-BE49-F238E27FC236}">
                <a16:creationId xmlns:a16="http://schemas.microsoft.com/office/drawing/2014/main" id="{2AEBAAA1-3E36-BE55-35B9-DB32288EADD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400000">
            <a:off x="5638799" y="2678213"/>
            <a:ext cx="914400" cy="914400"/>
          </a:xfrm>
          <a:prstGeom prst="rect">
            <a:avLst/>
          </a:prstGeom>
        </p:spPr>
      </p:pic>
      <p:sp>
        <p:nvSpPr>
          <p:cNvPr id="30" name="Title 29">
            <a:extLst>
              <a:ext uri="{FF2B5EF4-FFF2-40B4-BE49-F238E27FC236}">
                <a16:creationId xmlns:a16="http://schemas.microsoft.com/office/drawing/2014/main" id="{07FFBE1D-060D-C9DF-A257-AF34C213E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4454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Dialog System</a:t>
            </a:r>
          </a:p>
        </p:txBody>
      </p:sp>
    </p:spTree>
    <p:extLst>
      <p:ext uri="{BB962C8B-B14F-4D97-AF65-F5344CB8AC3E}">
        <p14:creationId xmlns:p14="http://schemas.microsoft.com/office/powerpoint/2010/main" val="1830128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22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Dialog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Jack Taylor</dc:creator>
  <cp:lastModifiedBy>Jack Taylor</cp:lastModifiedBy>
  <cp:revision>1</cp:revision>
  <dcterms:created xsi:type="dcterms:W3CDTF">2025-10-09T14:48:41Z</dcterms:created>
  <dcterms:modified xsi:type="dcterms:W3CDTF">2025-10-09T15:01:17Z</dcterms:modified>
</cp:coreProperties>
</file>