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6" r:id="rId4"/>
    <p:sldId id="277" r:id="rId5"/>
    <p:sldId id="257" r:id="rId6"/>
    <p:sldId id="274" r:id="rId7"/>
    <p:sldId id="263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1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9AE3-23C8-4A75-AE3D-7834E3577537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8C86-2CF6-409D-9F71-8C53728D7A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425C0D5-EBC5-4903-B8F4-E0E49FF04D64}" type="datetime1">
              <a:rPr lang="fr-FR" smtClean="0"/>
              <a:pPr/>
              <a:t>19/04/2017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F61EA0F-A667-4B49-8422-0062BC55E2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 dirty="0"/>
              <a:t>En mode Diaporama, cliquez sur les flèches pour visiter des liens.</a:t>
            </a:r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82757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 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10" name="Rectangle 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1" name="Connecteur droit 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3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604434" y="2616942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Slot Machine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4489464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Une création pas si originale par</a:t>
            </a:r>
          </a:p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Alexandre P. Robin S et Tristan 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64429" y="6222128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/>
                </a:solidFill>
              </a:rPr>
              <a:pPr algn="r" rtl="0"/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80811" y="2933105"/>
            <a:ext cx="41729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https://projet-javascript.ga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Aperçu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Ordinateur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Téléphone </a:t>
            </a: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(ici </a:t>
            </a:r>
            <a:r>
              <a:rPr lang="fr-F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iphone</a:t>
            </a: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5)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3" y="2103120"/>
            <a:ext cx="5063078" cy="25104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53" y="2103120"/>
            <a:ext cx="2227285" cy="3923607"/>
          </a:xfrm>
          <a:prstGeom prst="rect">
            <a:avLst/>
          </a:prstGeom>
        </p:spPr>
      </p:pic>
      <p:sp>
        <p:nvSpPr>
          <p:cNvPr id="8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2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WIN / LOSE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VICTOIRE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DEFAITE</a:t>
            </a:r>
            <a:endParaRPr lang="fr-F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1" y="2103121"/>
            <a:ext cx="3260331" cy="27621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74" y="5214072"/>
            <a:ext cx="2943225" cy="752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73" y="2103121"/>
            <a:ext cx="3271623" cy="189665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171" y="5223597"/>
            <a:ext cx="2914650" cy="742950"/>
          </a:xfrm>
          <a:prstGeom prst="rect">
            <a:avLst/>
          </a:prstGeom>
        </p:spPr>
      </p:pic>
      <p:sp>
        <p:nvSpPr>
          <p:cNvPr id="12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6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TeamWork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6" y="2595446"/>
            <a:ext cx="11476139" cy="1667108"/>
          </a:xfrm>
          <a:prstGeom prst="rect">
            <a:avLst/>
          </a:prstGeom>
        </p:spPr>
      </p:pic>
      <p:sp>
        <p:nvSpPr>
          <p:cNvPr id="4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4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0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 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 rtlCol="0">
            <a:normAutofit/>
          </a:bodyPr>
          <a:lstStyle/>
          <a:p>
            <a:pPr lvl="0" rtl="0"/>
            <a:r>
              <a:rPr lang="fr-FR" dirty="0">
                <a:solidFill>
                  <a:srgbClr val="E7E6E6">
                    <a:lumMod val="25000"/>
                  </a:srgbClr>
                </a:solidFill>
              </a:rPr>
              <a:t>Difficultés…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2"/>
          </p:nvPr>
        </p:nvSpPr>
        <p:spPr>
          <a:xfrm>
            <a:off x="541609" y="1526795"/>
            <a:ext cx="7632756" cy="4948819"/>
          </a:xfrm>
        </p:spPr>
        <p:txBody>
          <a:bodyPr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Remplir le PowerPoint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Animations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Disponibilité</a:t>
            </a: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5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Tristan Ramirez : 20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Robin </a:t>
            </a: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Silvert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20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Alexandre </a:t>
            </a: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Parès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20</a:t>
            </a:r>
          </a:p>
        </p:txBody>
      </p:sp>
    </p:spTree>
    <p:extLst>
      <p:ext uri="{BB962C8B-B14F-4D97-AF65-F5344CB8AC3E}">
        <p14:creationId xmlns:p14="http://schemas.microsoft.com/office/powerpoint/2010/main" val="166232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 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7651" y="6205350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>
                    <a:lumMod val="50000"/>
                  </a:schemeClr>
                </a:solidFill>
              </a:rPr>
              <a:pPr algn="r" rtl="0"/>
              <a:t>7</a:t>
            </a:fld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0E433EDF-97B4-4DF7-9FDD-0922A84DF30D}" vid="{A18F0C16-BF43-433D-A036-02B7309399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80</TotalTime>
  <Words>80</Words>
  <Application>Microsoft Office PowerPoint</Application>
  <PresentationFormat>Grand écran</PresentationFormat>
  <Paragraphs>30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DocBienvenue</vt:lpstr>
      <vt:lpstr>Slot Machine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PARES BRETON Alexandre</dc:creator>
  <cp:keywords/>
  <cp:lastModifiedBy>PARES BRETON Alexandre</cp:lastModifiedBy>
  <cp:revision>19</cp:revision>
  <dcterms:created xsi:type="dcterms:W3CDTF">2017-04-17T11:44:41Z</dcterms:created>
  <dcterms:modified xsi:type="dcterms:W3CDTF">2017-04-19T13:40:27Z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