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6" r:id="rId4"/>
    <p:sldId id="257" r:id="rId5"/>
    <p:sldId id="274" r:id="rId6"/>
    <p:sldId id="263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19/04/2017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448946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0811" y="2933105"/>
            <a:ext cx="41729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https://projet-javascript.ga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Aperçu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Ordinateur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Téléphone 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(ici </a:t>
            </a:r>
            <a:r>
              <a:rPr lang="fr-F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iphone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5)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" y="2103120"/>
            <a:ext cx="5063078" cy="25104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53" y="2103120"/>
            <a:ext cx="2227285" cy="3923607"/>
          </a:xfrm>
          <a:prstGeom prst="rect">
            <a:avLst/>
          </a:prstGeom>
        </p:spPr>
      </p:pic>
      <p:sp>
        <p:nvSpPr>
          <p:cNvPr id="8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WIN / LOSE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VICTOIRE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DEFAITE</a:t>
            </a: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1" y="2103121"/>
            <a:ext cx="3260331" cy="27621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74" y="5214072"/>
            <a:ext cx="2943225" cy="752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2103121"/>
            <a:ext cx="3271623" cy="18966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71" y="5223597"/>
            <a:ext cx="2914650" cy="742950"/>
          </a:xfrm>
          <a:prstGeom prst="rect">
            <a:avLst/>
          </a:prstGeom>
        </p:spPr>
      </p:pic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Difficultés…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5"/>
            <a:ext cx="7632756" cy="4948819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PowerPoint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Animations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Disponibilité</a:t>
            </a: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Tristan Ramirez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Robin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Silvert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Alexandre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Parès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</p:txBody>
      </p:sp>
    </p:spTree>
    <p:extLst>
      <p:ext uri="{BB962C8B-B14F-4D97-AF65-F5344CB8AC3E}">
        <p14:creationId xmlns:p14="http://schemas.microsoft.com/office/powerpoint/2010/main" val="166232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6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62</TotalTime>
  <Words>78</Words>
  <Application>Microsoft Office PowerPoint</Application>
  <PresentationFormat>Grand écran</PresentationFormat>
  <Paragraphs>28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PARES BRETON Alexandre</cp:lastModifiedBy>
  <cp:revision>15</cp:revision>
  <dcterms:created xsi:type="dcterms:W3CDTF">2017-04-17T11:44:41Z</dcterms:created>
  <dcterms:modified xsi:type="dcterms:W3CDTF">2017-04-19T12:19:44Z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