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6" r:id="rId4"/>
    <p:sldId id="257" r:id="rId5"/>
    <p:sldId id="274" r:id="rId6"/>
    <p:sldId id="263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19/04/2017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448946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0811" y="2933105"/>
            <a:ext cx="41729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projet-javascript.ga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Aperçu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Ordinateur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Téléphone </a:t>
            </a:r>
            <a:r>
              <a:rPr lang="fr-F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(ici </a:t>
            </a:r>
            <a:r>
              <a:rPr lang="fr-F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iphone</a:t>
            </a:r>
            <a:r>
              <a:rPr lang="fr-F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5)</a:t>
            </a: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" y="2103120"/>
            <a:ext cx="5063078" cy="25104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53" y="2103120"/>
            <a:ext cx="2227285" cy="3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WIN / LOSE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VICTOIRE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DEFAITE</a:t>
            </a: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1" y="2103121"/>
            <a:ext cx="3260331" cy="27621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74" y="5214072"/>
            <a:ext cx="2943225" cy="752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2103121"/>
            <a:ext cx="3271623" cy="18966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71" y="5223597"/>
            <a:ext cx="2914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 smtClean="0">
                <a:solidFill>
                  <a:srgbClr val="E7E6E6">
                    <a:lumMod val="25000"/>
                  </a:srgbClr>
                </a:solidFill>
              </a:rPr>
              <a:t>Difficultés</a:t>
            </a:r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5"/>
            <a:ext cx="7632756" cy="4948819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</a:t>
            </a:r>
          </a:p>
          <a:p>
            <a:pPr>
              <a:spcAft>
                <a:spcPts val="2000"/>
              </a:spcAft>
            </a:pPr>
            <a:endParaRPr lang="fr-F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Tristan Ramirez :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Robin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Silvert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Alexandre Pares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6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57</TotalTime>
  <Words>70</Words>
  <Application>Microsoft Office PowerPoint</Application>
  <PresentationFormat>Grand écran</PresentationFormat>
  <Paragraphs>24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SILVERT Robin</cp:lastModifiedBy>
  <cp:revision>10</cp:revision>
  <dcterms:created xsi:type="dcterms:W3CDTF">2017-04-17T11:44:41Z</dcterms:created>
  <dcterms:modified xsi:type="dcterms:W3CDTF">2017-04-19T12:13:02Z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