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72" r:id="rId3"/>
    <p:sldId id="271" r:id="rId4"/>
    <p:sldId id="257" r:id="rId5"/>
    <p:sldId id="263" r:id="rId6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 " lastIdx="5" clrIdx="0">
    <p:extLst>
      <p:ext uri="{19B8F6BF-5375-455C-9EA6-DF929625EA0E}">
        <p15:presenceInfo xmlns:p15="http://schemas.microsoft.com/office/powerpoint/2012/main" userId="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DD462F"/>
    <a:srgbClr val="F8CFB6"/>
    <a:srgbClr val="F8CAB6"/>
    <a:srgbClr val="923922"/>
    <a:srgbClr val="404040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7116" autoAdjust="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39AE3-23C8-4A75-AE3D-7834E3577537}" type="datetime1">
              <a:rPr lang="fr-FR" smtClean="0"/>
              <a:t>17/04/2017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78C86-2CF6-409D-9F71-8C53728D7AD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2009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425C0D5-EBC5-4903-B8F4-E0E49FF04D64}" type="datetime1">
              <a:rPr lang="fr-FR" smtClean="0"/>
              <a:pPr/>
              <a:t>17/04/2017</a:t>
            </a:fld>
            <a:endParaRPr lang="fr-FR" dirty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DF61EA0F-A667-4B49-8422-0062BC55E24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 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" dirty="0"/>
              <a:t>En mode Diaporama, cliquez sur les flèches pour visiter des liens.</a:t>
            </a:r>
            <a:endParaRPr lang="en-US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8"/>
          <p:cNvSpPr/>
          <p:nvPr userDrawn="1"/>
        </p:nvSpPr>
        <p:spPr>
          <a:xfrm>
            <a:off x="282757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dirty="0"/>
          </a:p>
        </p:txBody>
      </p:sp>
      <p:cxnSp>
        <p:nvCxnSpPr>
          <p:cNvPr id="12" name="Connecteur droit 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texte 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4438526" cy="641350"/>
          </a:xfrm>
        </p:spPr>
        <p:txBody>
          <a:bodyPr rtlCol="0" anchor="b"/>
          <a:lstStyle>
            <a:lvl1pPr marL="0" indent="0" algn="l" rtl="0">
              <a:buNone/>
              <a:defRPr sz="24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dirty="0"/>
              <a:t>Modifiez les styles du texte</a:t>
            </a:r>
          </a:p>
        </p:txBody>
      </p:sp>
      <p:sp>
        <p:nvSpPr>
          <p:cNvPr id="14" name="Espace réservé du contenu 3"/>
          <p:cNvSpPr>
            <a:spLocks noGrp="1"/>
          </p:cNvSpPr>
          <p:nvPr>
            <p:ph sz="half" idx="2" hasCustomPrompt="1"/>
          </p:nvPr>
        </p:nvSpPr>
        <p:spPr>
          <a:xfrm>
            <a:off x="541611" y="1431010"/>
            <a:ext cx="4413626" cy="3978275"/>
          </a:xfrm>
        </p:spPr>
        <p:txBody>
          <a:bodyPr vert="horz" lIns="91440" tIns="45720" rIns="91440" bIns="45720" rtlCol="0">
            <a:normAutofit/>
          </a:bodyPr>
          <a:lstStyle>
            <a:lvl1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Modifiez les styles du texte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dirty="0"/>
              <a:t>Deuxième niveau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dirty="0"/>
              <a:t>Troisième niveau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dirty="0"/>
              <a:t>Quatrième niveau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8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dirty="0"/>
          </a:p>
        </p:txBody>
      </p:sp>
      <p:cxnSp>
        <p:nvCxnSpPr>
          <p:cNvPr id="12" name="Connecteur droit 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texte 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4438526" cy="641350"/>
          </a:xfrm>
        </p:spPr>
        <p:txBody>
          <a:bodyPr rtlCol="0" anchor="b"/>
          <a:lstStyle>
            <a:lvl1pPr marL="0" indent="0" algn="l" rtl="0">
              <a:buNone/>
              <a:defRPr sz="24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dirty="0"/>
              <a:t>Modifiez les styles du texte</a:t>
            </a:r>
          </a:p>
        </p:txBody>
      </p:sp>
      <p:sp>
        <p:nvSpPr>
          <p:cNvPr id="14" name="Espace réservé du contenu 3"/>
          <p:cNvSpPr>
            <a:spLocks noGrp="1"/>
          </p:cNvSpPr>
          <p:nvPr>
            <p:ph sz="half" idx="2"/>
          </p:nvPr>
        </p:nvSpPr>
        <p:spPr>
          <a:xfrm>
            <a:off x="6942411" y="1828845"/>
            <a:ext cx="4413626" cy="3978275"/>
          </a:xfrm>
        </p:spPr>
        <p:txBody>
          <a:bodyPr vert="horz" lIns="91440" tIns="45720" rIns="91440" bIns="45720" rtlCol="0">
            <a:normAutofit/>
          </a:bodyPr>
          <a:lstStyle>
            <a:lvl1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9" name="Rectangle 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dirty="0"/>
          </a:p>
        </p:txBody>
      </p:sp>
      <p:sp>
        <p:nvSpPr>
          <p:cNvPr id="10" name="Rectangle 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dirty="0"/>
          </a:p>
        </p:txBody>
      </p:sp>
      <p:cxnSp>
        <p:nvCxnSpPr>
          <p:cNvPr id="11" name="Connecteur droit 10"/>
          <p:cNvCxnSpPr/>
          <p:nvPr userDrawn="1"/>
        </p:nvCxnSpPr>
        <p:spPr>
          <a:xfrm>
            <a:off x="604434" y="1061482"/>
            <a:ext cx="4350803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texte 2"/>
          <p:cNvSpPr>
            <a:spLocks noGrp="1"/>
          </p:cNvSpPr>
          <p:nvPr>
            <p:ph type="body" idx="1" hasCustomPrompt="1"/>
          </p:nvPr>
        </p:nvSpPr>
        <p:spPr>
          <a:xfrm>
            <a:off x="516711" y="1539506"/>
            <a:ext cx="6267148" cy="641350"/>
          </a:xfrm>
        </p:spPr>
        <p:txBody>
          <a:bodyPr rtlCol="0" anchor="b">
            <a:normAutofit/>
          </a:bodyPr>
          <a:lstStyle>
            <a:lvl1pPr marL="0" indent="0" algn="l" rtl="0">
              <a:buNone/>
              <a:defRPr sz="3600" b="0">
                <a:solidFill>
                  <a:schemeClr val="bg1"/>
                </a:solidFill>
                <a:latin typeface="+mj-lt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dirty="0"/>
              <a:t>Modifiez les styles du texte</a:t>
            </a:r>
          </a:p>
        </p:txBody>
      </p:sp>
      <p:sp>
        <p:nvSpPr>
          <p:cNvPr id="13" name="Espace réservé du contenu 3"/>
          <p:cNvSpPr>
            <a:spLocks noGrp="1"/>
          </p:cNvSpPr>
          <p:nvPr>
            <p:ph sz="half" idx="2" hasCustomPrompt="1"/>
          </p:nvPr>
        </p:nvSpPr>
        <p:spPr>
          <a:xfrm>
            <a:off x="604434" y="2616942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Modifiez les styles du texte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ctrTitle" idx="4294967295"/>
          </p:nvPr>
        </p:nvSpPr>
        <p:spPr>
          <a:xfrm>
            <a:off x="838200" y="1164324"/>
            <a:ext cx="10515600" cy="2387600"/>
          </a:xfrm>
        </p:spPr>
        <p:txBody>
          <a:bodyPr rtlCol="0">
            <a:normAutofit/>
          </a:bodyPr>
          <a:lstStyle/>
          <a:p>
            <a:pPr rtl="0"/>
            <a:r>
              <a:rPr lang="fr-FR" sz="4800" dirty="0">
                <a:solidFill>
                  <a:schemeClr val="bg1"/>
                </a:solidFill>
              </a:rPr>
              <a:t>Slot Machine</a:t>
            </a:r>
          </a:p>
        </p:txBody>
      </p:sp>
      <p:sp>
        <p:nvSpPr>
          <p:cNvPr id="3" name="Sous-titre 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fr-FR" sz="2400" dirty="0">
                <a:solidFill>
                  <a:schemeClr val="bg1"/>
                </a:solidFill>
                <a:latin typeface="+mj-lt"/>
              </a:rPr>
              <a:t>Une création pas si originale par</a:t>
            </a:r>
          </a:p>
          <a:p>
            <a:pPr marL="0" indent="0" rtl="0">
              <a:buNone/>
            </a:pPr>
            <a:r>
              <a:rPr lang="fr-FR" sz="2400" dirty="0">
                <a:solidFill>
                  <a:schemeClr val="bg1"/>
                </a:solidFill>
                <a:latin typeface="+mj-lt"/>
              </a:rPr>
              <a:t>Alexandre P. Robin S et Tristan R.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64429" y="6222128"/>
            <a:ext cx="3276600" cy="365125"/>
          </a:xfrm>
        </p:spPr>
        <p:txBody>
          <a:bodyPr/>
          <a:lstStyle/>
          <a:p>
            <a:pPr algn="r" rtl="0"/>
            <a:fld id="{9860EDB8-5305-433F-BE41-D7A86D811DB3}" type="slidenum">
              <a:rPr lang="fr-FR" sz="1800" smtClean="0">
                <a:solidFill>
                  <a:schemeClr val="bg1"/>
                </a:solidFill>
              </a:rPr>
              <a:pPr algn="r" rtl="0"/>
              <a:t>1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Aperçu</a:t>
            </a:r>
          </a:p>
        </p:txBody>
      </p:sp>
      <p:sp>
        <p:nvSpPr>
          <p:cNvPr id="4" name="Espace réservé du numéro de diapositive 8"/>
          <p:cNvSpPr txBox="1">
            <a:spLocks/>
          </p:cNvSpPr>
          <p:nvPr/>
        </p:nvSpPr>
        <p:spPr>
          <a:xfrm>
            <a:off x="8647651" y="6205350"/>
            <a:ext cx="3276600" cy="365125"/>
          </a:xfrm>
          <a:prstGeom prst="rect">
            <a:avLst/>
          </a:prstGeom>
        </p:spPr>
        <p:txBody>
          <a:bodyPr/>
          <a:lstStyle>
            <a:defPPr rtl="0"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860EDB8-5305-433F-BE41-D7A86D811DB3}" type="slidenum">
              <a:rPr lang="fr-FR" smtClean="0">
                <a:solidFill>
                  <a:schemeClr val="bg1">
                    <a:lumMod val="50000"/>
                  </a:schemeClr>
                </a:solidFill>
              </a:rPr>
              <a:pPr algn="r"/>
              <a:t>2</a:t>
            </a:fld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485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 6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9004361" cy="64135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Problèmes</a:t>
            </a:r>
          </a:p>
        </p:txBody>
      </p:sp>
      <p:sp>
        <p:nvSpPr>
          <p:cNvPr id="24" name="Espace réservé du numéro de diapositive 8"/>
          <p:cNvSpPr txBox="1">
            <a:spLocks/>
          </p:cNvSpPr>
          <p:nvPr/>
        </p:nvSpPr>
        <p:spPr>
          <a:xfrm>
            <a:off x="8647651" y="6205350"/>
            <a:ext cx="3276600" cy="365125"/>
          </a:xfrm>
          <a:prstGeom prst="rect">
            <a:avLst/>
          </a:prstGeom>
        </p:spPr>
        <p:txBody>
          <a:bodyPr/>
          <a:lstStyle>
            <a:defPPr rtl="0"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860EDB8-5305-433F-BE41-D7A86D811DB3}" type="slidenum">
              <a:rPr lang="fr-FR" smtClean="0">
                <a:solidFill>
                  <a:schemeClr val="bg1">
                    <a:lumMod val="50000"/>
                  </a:schemeClr>
                </a:solidFill>
              </a:rPr>
              <a:pPr algn="r"/>
              <a:t>3</a:t>
            </a:fld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 3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6118005" cy="641350"/>
          </a:xfrm>
        </p:spPr>
        <p:txBody>
          <a:bodyPr rtlCol="0">
            <a:normAutofit/>
          </a:bodyPr>
          <a:lstStyle/>
          <a:p>
            <a:pPr lvl="0" rtl="0"/>
            <a:r>
              <a:rPr lang="fr-FR" dirty="0">
                <a:solidFill>
                  <a:srgbClr val="E7E6E6">
                    <a:lumMod val="25000"/>
                  </a:srgbClr>
                </a:solidFill>
              </a:rPr>
              <a:t>Difficultés…</a:t>
            </a:r>
          </a:p>
        </p:txBody>
      </p:sp>
      <p:sp>
        <p:nvSpPr>
          <p:cNvPr id="5" name="Espace réservé du contenu 4"/>
          <p:cNvSpPr>
            <a:spLocks noGrp="1"/>
          </p:cNvSpPr>
          <p:nvPr>
            <p:ph sz="half" idx="2"/>
          </p:nvPr>
        </p:nvSpPr>
        <p:spPr>
          <a:xfrm>
            <a:off x="541609" y="1526796"/>
            <a:ext cx="7632756" cy="1447516"/>
          </a:xfrm>
        </p:spPr>
        <p:txBody>
          <a:bodyPr rtlCol="0">
            <a:normAutofit/>
          </a:bodyPr>
          <a:lstStyle/>
          <a:p>
            <a:pPr>
              <a:spcAft>
                <a:spcPts val="2000"/>
              </a:spcAft>
            </a:pPr>
            <a:r>
              <a:rPr lang="fr-F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Remplir le PowerPoint</a:t>
            </a:r>
          </a:p>
        </p:txBody>
      </p:sp>
      <p:sp>
        <p:nvSpPr>
          <p:cNvPr id="17" name="Espace réservé du numéro de diapositive 8"/>
          <p:cNvSpPr txBox="1">
            <a:spLocks/>
          </p:cNvSpPr>
          <p:nvPr/>
        </p:nvSpPr>
        <p:spPr>
          <a:xfrm>
            <a:off x="8647651" y="6205350"/>
            <a:ext cx="3276600" cy="365125"/>
          </a:xfrm>
          <a:prstGeom prst="rect">
            <a:avLst/>
          </a:prstGeom>
        </p:spPr>
        <p:txBody>
          <a:bodyPr/>
          <a:lstStyle>
            <a:defPPr rtl="0"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860EDB8-5305-433F-BE41-D7A86D811DB3}" type="slidenum">
              <a:rPr lang="fr-FR" smtClean="0">
                <a:solidFill>
                  <a:schemeClr val="bg1">
                    <a:lumMod val="50000"/>
                  </a:schemeClr>
                </a:solidFill>
              </a:rPr>
              <a:pPr algn="r"/>
              <a:t>4</a:t>
            </a:fld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 5"/>
          <p:cNvSpPr>
            <a:spLocks noGrp="1"/>
          </p:cNvSpPr>
          <p:nvPr>
            <p:ph type="body" idx="1"/>
          </p:nvPr>
        </p:nvSpPr>
        <p:spPr>
          <a:xfrm>
            <a:off x="516711" y="1539506"/>
            <a:ext cx="9108552" cy="641350"/>
          </a:xfrm>
        </p:spPr>
        <p:txBody>
          <a:bodyPr rtlCol="0"/>
          <a:lstStyle/>
          <a:p>
            <a:pPr rtl="0"/>
            <a:r>
              <a:rPr lang="fr-FR" dirty="0"/>
              <a:t>Merci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647651" y="6205350"/>
            <a:ext cx="3276600" cy="365125"/>
          </a:xfrm>
        </p:spPr>
        <p:txBody>
          <a:bodyPr/>
          <a:lstStyle/>
          <a:p>
            <a:pPr algn="r" rtl="0"/>
            <a:fld id="{9860EDB8-5305-433F-BE41-D7A86D811DB3}" type="slidenum">
              <a:rPr lang="fr-FR" sz="1800" smtClean="0">
                <a:solidFill>
                  <a:schemeClr val="bg1">
                    <a:lumMod val="50000"/>
                  </a:schemeClr>
                </a:solidFill>
              </a:rPr>
              <a:pPr algn="r" rtl="0"/>
              <a:t>5</a:t>
            </a:fld>
            <a:endParaRPr lang="fr-FR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</p:sld>
</file>

<file path=ppt/theme/theme1.xml><?xml version="1.0" encoding="utf-8"?>
<a:theme xmlns:a="http://schemas.openxmlformats.org/drawingml/2006/main" name="DocBienven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" id="{0E433EDF-97B4-4DF7-9FDD-0922A84DF30D}" vid="{A18F0C16-BF43-433D-A036-02B73093992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Bienvenue dans PowerPoint</Template>
  <TotalTime>13</TotalTime>
  <Words>45</Words>
  <Application>Microsoft Office PowerPoint</Application>
  <PresentationFormat>Grand écran</PresentationFormat>
  <Paragraphs>16</Paragraphs>
  <Slides>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Segoe UI</vt:lpstr>
      <vt:lpstr>Segoe UI Light</vt:lpstr>
      <vt:lpstr>DocBienvenue</vt:lpstr>
      <vt:lpstr>Slot Machine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Slot Machine</dc:title>
  <dc:creator>PARES BRETON Alexandre</dc:creator>
  <cp:keywords/>
  <cp:lastModifiedBy>PARES BRETON Alexandre</cp:lastModifiedBy>
  <cp:revision>5</cp:revision>
  <dcterms:created xsi:type="dcterms:W3CDTF">2017-04-17T11:44:41Z</dcterms:created>
  <dcterms:modified xsi:type="dcterms:W3CDTF">2017-04-17T11:58:40Z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TM10001108</vt:lpwstr>
  </property>
</Properties>
</file>