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t>DESIGN AND IMPLEMENTATION OF A HOSTEL BOOKING SYSTEM : </a:t>
            </a:r>
            <a:r>
              <a:rPr lang="en-US" sz="3600" dirty="0"/>
              <a:t/>
            </a:r>
            <a:br>
              <a:rPr lang="en-US" sz="3600" dirty="0"/>
            </a:br>
            <a:r>
              <a:rPr lang="en-US" sz="3600" b="1" dirty="0"/>
              <a:t>NILE UNIVERSITY OF NIGERIA</a:t>
            </a:r>
            <a:r>
              <a:rPr lang="en-US" sz="3600" dirty="0"/>
              <a:t/>
            </a:r>
            <a:br>
              <a:rPr lang="en-US" sz="3600" dirty="0"/>
            </a:br>
            <a:endParaRPr lang="en-US" sz="3600" dirty="0"/>
          </a:p>
        </p:txBody>
      </p:sp>
      <p:sp>
        <p:nvSpPr>
          <p:cNvPr id="3" name="Subtitle 2"/>
          <p:cNvSpPr>
            <a:spLocks noGrp="1"/>
          </p:cNvSpPr>
          <p:nvPr>
            <p:ph type="subTitle" idx="1"/>
          </p:nvPr>
        </p:nvSpPr>
        <p:spPr/>
        <p:txBody>
          <a:bodyPr>
            <a:normAutofit lnSpcReduction="10000"/>
          </a:bodyPr>
          <a:lstStyle/>
          <a:p>
            <a:r>
              <a:rPr lang="en-US" smtClean="0"/>
              <a:t>NAME: </a:t>
            </a:r>
            <a:r>
              <a:rPr lang="en-US" dirty="0" smtClean="0"/>
              <a:t>CHIBUEZE KINGSLEY ONYEKPERE</a:t>
            </a:r>
          </a:p>
          <a:p>
            <a:r>
              <a:rPr lang="en-US" dirty="0" smtClean="0"/>
              <a:t>STUDENT ID: 201212021</a:t>
            </a:r>
          </a:p>
          <a:p>
            <a:r>
              <a:rPr lang="en-US" dirty="0" smtClean="0"/>
              <a:t>SUPERVISOR: MOHAMMED ALIYU SULEIMAN</a:t>
            </a:r>
            <a:endParaRPr lang="en-US" dirty="0"/>
          </a:p>
        </p:txBody>
      </p:sp>
    </p:spTree>
    <p:extLst>
      <p:ext uri="{BB962C8B-B14F-4D97-AF65-F5344CB8AC3E}">
        <p14:creationId xmlns:p14="http://schemas.microsoft.com/office/powerpoint/2010/main" val="33332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-AGILE</a:t>
            </a:r>
            <a:endParaRPr lang="en-US" dirty="0"/>
          </a:p>
        </p:txBody>
      </p:sp>
      <p:sp>
        <p:nvSpPr>
          <p:cNvPr id="3" name="Content Placeholder 2"/>
          <p:cNvSpPr>
            <a:spLocks noGrp="1"/>
          </p:cNvSpPr>
          <p:nvPr>
            <p:ph idx="1"/>
          </p:nvPr>
        </p:nvSpPr>
        <p:spPr/>
        <p:txBody>
          <a:bodyPr>
            <a:normAutofit lnSpcReduction="10000"/>
          </a:bodyPr>
          <a:lstStyle/>
          <a:p>
            <a:r>
              <a:rPr lang="en-US" dirty="0"/>
              <a:t>SDLC Methodologies is the process by which the methods and techniques that software development teams use to navigate the Software Development Life Cycle successfully (SDLC). There are six different SDLC models, each with numerous phases. They include Agile, Lean, Waterfall, Iterative, Spiral, and DevOps. </a:t>
            </a:r>
            <a:r>
              <a:rPr lang="en-GB" dirty="0"/>
              <a:t>(Half, 2021)</a:t>
            </a:r>
            <a:r>
              <a:rPr lang="en-US" dirty="0"/>
              <a:t>. Each SDLC model is unique in its way, but they all serve the same goal: guiding teams while they strive to produce high-quality software as quickly and cost-effectively as feasible. I have chosen to use agile methodology for my project. It is very flexible and allows the project to be developed iteratively, which means that the project can accept new changes to accommodate changing requirements. It comprises of several methodologies, all of which are founded on the ideals of flexibility, transparency, quality, and continual improvement. Due to the limited time available to work on this project, this is a very important benefit of working with this methodology.</a:t>
            </a:r>
          </a:p>
        </p:txBody>
      </p:sp>
    </p:spTree>
    <p:extLst>
      <p:ext uri="{BB962C8B-B14F-4D97-AF65-F5344CB8AC3E}">
        <p14:creationId xmlns:p14="http://schemas.microsoft.com/office/powerpoint/2010/main" val="18735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0780" y="2160588"/>
            <a:ext cx="7870478" cy="3881437"/>
          </a:xfrm>
          <a:prstGeom prst="rect">
            <a:avLst/>
          </a:prstGeom>
        </p:spPr>
      </p:pic>
    </p:spTree>
    <p:extLst>
      <p:ext uri="{BB962C8B-B14F-4D97-AF65-F5344CB8AC3E}">
        <p14:creationId xmlns:p14="http://schemas.microsoft.com/office/powerpoint/2010/main" val="346638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677334" y="2160589"/>
            <a:ext cx="9468530" cy="4128893"/>
          </a:xfrm>
        </p:spPr>
        <p:txBody>
          <a:bodyPr>
            <a:normAutofit fontScale="92500" lnSpcReduction="20000"/>
          </a:bodyPr>
          <a:lstStyle/>
          <a:p>
            <a:r>
              <a:rPr lang="en-US" dirty="0"/>
              <a:t>The proposed automated hostel reservation system will be a web-based program, and there are steps that will be taken in order to achieve a solution to the above, which are as follows</a:t>
            </a:r>
            <a:r>
              <a:rPr lang="en-US" dirty="0" smtClean="0"/>
              <a:t>:</a:t>
            </a:r>
            <a:endParaRPr lang="en-US" dirty="0"/>
          </a:p>
          <a:p>
            <a:pPr lvl="0"/>
            <a:r>
              <a:rPr lang="en-US" b="1" dirty="0"/>
              <a:t>Phase 1: Requirements</a:t>
            </a:r>
            <a:endParaRPr lang="en-US" dirty="0"/>
          </a:p>
          <a:p>
            <a:r>
              <a:rPr lang="en-US" dirty="0"/>
              <a:t>At this phase I will gather and document the system’s needs. I will conduct stakeholder interviews with hostel staff, potential users, and any other relevant parties to gather requirements. I will document the plan, timing, and budget for completing the iterations.   I will create user stories, detailing the functionality and features needed for the hostel reservation system. At this stage the requirement document is created, containing both functional requirements (such as user interface and homepage) and non-functional requirements (such as the security) of the system</a:t>
            </a:r>
            <a:r>
              <a:rPr lang="en-US" dirty="0" smtClean="0"/>
              <a:t>.</a:t>
            </a:r>
            <a:endParaRPr lang="en-US" dirty="0"/>
          </a:p>
          <a:p>
            <a:pPr lvl="0"/>
            <a:r>
              <a:rPr lang="en-US" b="1" dirty="0"/>
              <a:t>Phase 2: System Design</a:t>
            </a:r>
            <a:endParaRPr lang="en-US" dirty="0"/>
          </a:p>
          <a:p>
            <a:r>
              <a:rPr lang="en-US" dirty="0"/>
              <a:t>Based on the prioritized user stories, I will create wireframes or mockups to visualize the user interface and user experience. I will also design the database schema for storing reservation data and other relevant information. The design document would be created in this </a:t>
            </a:r>
            <a:r>
              <a:rPr lang="en-US" dirty="0" smtClean="0"/>
              <a:t>stage</a:t>
            </a:r>
            <a:endParaRPr lang="en-US" dirty="0"/>
          </a:p>
        </p:txBody>
      </p:sp>
    </p:spTree>
    <p:extLst>
      <p:ext uri="{BB962C8B-B14F-4D97-AF65-F5344CB8AC3E}">
        <p14:creationId xmlns:p14="http://schemas.microsoft.com/office/powerpoint/2010/main" val="255287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677333" y="1661823"/>
            <a:ext cx="9237943" cy="4635610"/>
          </a:xfrm>
        </p:spPr>
        <p:txBody>
          <a:bodyPr>
            <a:normAutofit fontScale="85000" lnSpcReduction="20000"/>
          </a:bodyPr>
          <a:lstStyle/>
          <a:p>
            <a:pPr lvl="0"/>
            <a:r>
              <a:rPr lang="en-US" b="1" dirty="0"/>
              <a:t>Phase 3: Implementation</a:t>
            </a:r>
            <a:endParaRPr lang="en-US" dirty="0"/>
          </a:p>
          <a:p>
            <a:r>
              <a:rPr lang="en-US" dirty="0"/>
              <a:t>I will set up a Next.js project with Tailwind CSS for the frontend and integrate Firebase for backend services. I will also implement user authentication, allowing users to sign up, log in, and manage their profiles. I will develop the reservation system, including the ability to browse available hostels, view details, and make reservations. I will also implement real-time updates using Firebase to reflect changes instantly to all users.</a:t>
            </a:r>
          </a:p>
          <a:p>
            <a:r>
              <a:rPr lang="en-US" dirty="0"/>
              <a:t> </a:t>
            </a:r>
          </a:p>
          <a:p>
            <a:pPr lvl="0"/>
            <a:r>
              <a:rPr lang="en-US" b="1" dirty="0"/>
              <a:t>Phase 4: Testing</a:t>
            </a:r>
            <a:endParaRPr lang="en-US" dirty="0"/>
          </a:p>
          <a:p>
            <a:r>
              <a:rPr lang="en-US" dirty="0"/>
              <a:t>I will conduct unit testing to ensure individual components work as expected. I will perform integration testing to validate the interaction between different parts of the system and conduct User Acceptance Testing (UAT) with stakeholders and potential users to gather feedback. This is the stage in which our implemented application is tested to ensure that it is fully functional and meets all standards, allowing people to utilize the platform without inconvenience</a:t>
            </a:r>
            <a:r>
              <a:rPr lang="en-US" dirty="0" smtClean="0"/>
              <a:t>.</a:t>
            </a:r>
          </a:p>
          <a:p>
            <a:endParaRPr lang="en-US" dirty="0"/>
          </a:p>
          <a:p>
            <a:pPr lvl="0"/>
            <a:r>
              <a:rPr lang="en-US" b="1" dirty="0"/>
              <a:t>Phase 5: Deployment</a:t>
            </a:r>
            <a:endParaRPr lang="en-US" dirty="0"/>
          </a:p>
          <a:p>
            <a:r>
              <a:rPr lang="en-US" dirty="0"/>
              <a:t>The hostel reservation software reaches the deployment phase when it has been thoroughly tested and all essential iterations have been completed. I will deploy the system to a production environment, making it accessible to users. </a:t>
            </a:r>
          </a:p>
        </p:txBody>
      </p:sp>
    </p:spTree>
    <p:extLst>
      <p:ext uri="{BB962C8B-B14F-4D97-AF65-F5344CB8AC3E}">
        <p14:creationId xmlns:p14="http://schemas.microsoft.com/office/powerpoint/2010/main" val="255287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 </a:t>
            </a:r>
            <a:endParaRPr lang="en-US" dirty="0"/>
          </a:p>
          <a:p>
            <a:r>
              <a:rPr lang="en-US" dirty="0"/>
              <a:t>Upon completion of the project, the anticipated outcomes are as follows:</a:t>
            </a:r>
          </a:p>
          <a:p>
            <a:pPr lvl="0"/>
            <a:r>
              <a:rPr lang="en-US" dirty="0"/>
              <a:t>Delivery of a robust and user-friendly online platform with an intuitive and comprehensive user interface, enhancing the overall user experience.</a:t>
            </a:r>
          </a:p>
          <a:p>
            <a:pPr lvl="0"/>
            <a:r>
              <a:rPr lang="en-US" dirty="0"/>
              <a:t>Implementation of a secure user authentication system, enabling users to log in and seamlessly browse available hostels while making reservations through an efficient reservation system.</a:t>
            </a:r>
          </a:p>
          <a:p>
            <a:pPr lvl="0"/>
            <a:r>
              <a:rPr lang="en-US" dirty="0"/>
              <a:t>Successful establishment of a fully functional web-based application that integrates Next.js for the frontend and Firebase for the backend, ensuring real-time updates and scalability.</a:t>
            </a:r>
          </a:p>
          <a:p>
            <a:pPr lvl="0"/>
            <a:r>
              <a:rPr lang="en-US" dirty="0"/>
              <a:t>Significant improvement in the efficiency of handling hostel reservations, offering a streamlined process for users to make bookings, and enhancing overall business productivity and income.</a:t>
            </a:r>
          </a:p>
          <a:p>
            <a:pPr lvl="0"/>
            <a:r>
              <a:rPr lang="en-US" dirty="0"/>
              <a:t>The proposed approach is poised to revolutionize how the hostel manages reservations, providing an elevated level of customer satisfaction through an improved and efficient online reservation system. This not only enhances the overall customer experience but also contributes to increased business productivity and revenue</a:t>
            </a:r>
            <a:r>
              <a:rPr lang="en-US" dirty="0" smtClean="0"/>
              <a:t>.</a:t>
            </a:r>
            <a:endParaRPr lang="en-US" dirty="0"/>
          </a:p>
          <a:p>
            <a:endParaRPr lang="en-US" dirty="0"/>
          </a:p>
        </p:txBody>
      </p:sp>
    </p:spTree>
    <p:extLst>
      <p:ext uri="{BB962C8B-B14F-4D97-AF65-F5344CB8AC3E}">
        <p14:creationId xmlns:p14="http://schemas.microsoft.com/office/powerpoint/2010/main" val="402539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2160589"/>
            <a:ext cx="9476482" cy="3880773"/>
          </a:xfrm>
        </p:spPr>
        <p:txBody>
          <a:bodyPr>
            <a:normAutofit fontScale="92500" lnSpcReduction="10000"/>
          </a:bodyPr>
          <a:lstStyle/>
          <a:p>
            <a:r>
              <a:rPr lang="en-US" dirty="0"/>
              <a:t>The implementation of a digital Hostel Reservation System (HRS) appears as a promising approach to address these challenges and improve the accuracy and efficiency of the hostel reservation process at Nile University of Nigeria. The Hostel Reservation System transforms how hostel reservation is carried out, by utilizing cutting-edge algorithms and computing power. By automating the process, the HRS makes sure that hostels are assigned efficiently while sticking to the established constraints and considerations at the school. The assignment process is greatly simplified by this automation, which also lessens the need for extensive manual modifications. </a:t>
            </a:r>
          </a:p>
          <a:p>
            <a:r>
              <a:rPr lang="en-US" dirty="0"/>
              <a:t>This Hostel Reservation System (HRS) at Nile University in Nigeria has the potential to completely alter the way that hostel reservations are made, resolving many of the issues with the current system. The HRS equips the school to assign rooms to students in an efficient, effective, and constraint-compliant by utilizing the power of algorithms and computational intelligence.</a:t>
            </a:r>
          </a:p>
          <a:p>
            <a:r>
              <a:rPr lang="en-US" dirty="0"/>
              <a:t> </a:t>
            </a:r>
          </a:p>
        </p:txBody>
      </p:sp>
    </p:spTree>
    <p:extLst>
      <p:ext uri="{BB962C8B-B14F-4D97-AF65-F5344CB8AC3E}">
        <p14:creationId xmlns:p14="http://schemas.microsoft.com/office/powerpoint/2010/main" val="400937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a:bodyPr>
          <a:lstStyle/>
          <a:p>
            <a:r>
              <a:rPr lang="en-US" dirty="0"/>
              <a:t>The school's current system for hostel reservation has serious problems. Students are assigned rooms manually and at random. This ultimately reduces familiarity with roommates and increases the potential for conflicts. The process is not transparent as students who apply for hostel do not know the exact room they are going to lodge in until they come to the hostel reception. Ultimately a student could get frustrated or misdirected when trying to find a suitable room where they could lodge in. </a:t>
            </a:r>
          </a:p>
          <a:p>
            <a:r>
              <a:rPr lang="en-US" dirty="0"/>
              <a:t>For the refectory system the use of tickets is paper-intensive which is not sustainable and harmful to his environment. Additionally, the system is vulnerable to unnoticed constraint violations because of its reliance on manual labor. Supervisors could misplace the tickets which could lead to a lot of problems down the road. Also, the process of manually assigning tickets to each students at the refectory is very disorganized because the line for students to get a ticket is different from the one they would use to get their meals.</a:t>
            </a:r>
          </a:p>
        </p:txBody>
      </p:sp>
    </p:spTree>
    <p:extLst>
      <p:ext uri="{BB962C8B-B14F-4D97-AF65-F5344CB8AC3E}">
        <p14:creationId xmlns:p14="http://schemas.microsoft.com/office/powerpoint/2010/main" val="184304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a:t>
            </a:r>
            <a:endParaRPr lang="en-US" dirty="0"/>
          </a:p>
        </p:txBody>
      </p:sp>
      <p:sp>
        <p:nvSpPr>
          <p:cNvPr id="3" name="Content Placeholder 2"/>
          <p:cNvSpPr>
            <a:spLocks noGrp="1"/>
          </p:cNvSpPr>
          <p:nvPr>
            <p:ph idx="1"/>
          </p:nvPr>
        </p:nvSpPr>
        <p:spPr/>
        <p:txBody>
          <a:bodyPr/>
          <a:lstStyle/>
          <a:p>
            <a:r>
              <a:rPr lang="en-US" dirty="0"/>
              <a:t>The proposed Hostel Reservation System (HRS), which is specifically designed for Nile University of Nigeria and takes into account the institution's unique constraints, will significantly increase the efficiency of the Hostel Reservation process by addressing the flaws of the current system. The automation of refectory ticket assignment will make the dining hall more organized during meals. It also reduces the need to print out refectory tickets which reduces paper wastage and its effects on the environment.  </a:t>
            </a:r>
          </a:p>
        </p:txBody>
      </p:sp>
    </p:spTree>
    <p:extLst>
      <p:ext uri="{BB962C8B-B14F-4D97-AF65-F5344CB8AC3E}">
        <p14:creationId xmlns:p14="http://schemas.microsoft.com/office/powerpoint/2010/main" val="233310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p:txBody>
          <a:bodyPr/>
          <a:lstStyle/>
          <a:p>
            <a:r>
              <a:rPr lang="en-US" dirty="0"/>
              <a:t>The aim of this study is to improve the efficiency of the hostel reservation process at the school by developing a web-based Hostel Reservation System for the school.</a:t>
            </a:r>
          </a:p>
          <a:p>
            <a:r>
              <a:rPr lang="en-US" dirty="0"/>
              <a:t>The objectives of this research work are:</a:t>
            </a:r>
          </a:p>
          <a:p>
            <a:r>
              <a:rPr lang="en-US" dirty="0"/>
              <a:t>I.	To implement a reservation system that allows students book a room with their preferred roommates</a:t>
            </a:r>
          </a:p>
          <a:p>
            <a:r>
              <a:rPr lang="en-US" dirty="0"/>
              <a:t>II.	To implement a refectory ticket assignment system</a:t>
            </a:r>
          </a:p>
          <a:p>
            <a:r>
              <a:rPr lang="en-US" dirty="0"/>
              <a:t>III.	To test and evaluate the implemented systems </a:t>
            </a:r>
          </a:p>
        </p:txBody>
      </p:sp>
    </p:spTree>
    <p:extLst>
      <p:ext uri="{BB962C8B-B14F-4D97-AF65-F5344CB8AC3E}">
        <p14:creationId xmlns:p14="http://schemas.microsoft.com/office/powerpoint/2010/main" val="67933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a:t>
            </a:r>
            <a:endParaRPr lang="en-US" dirty="0"/>
          </a:p>
        </p:txBody>
      </p:sp>
      <p:sp>
        <p:nvSpPr>
          <p:cNvPr id="3" name="Content Placeholder 2"/>
          <p:cNvSpPr>
            <a:spLocks noGrp="1"/>
          </p:cNvSpPr>
          <p:nvPr>
            <p:ph idx="1"/>
          </p:nvPr>
        </p:nvSpPr>
        <p:spPr/>
        <p:txBody>
          <a:bodyPr>
            <a:normAutofit lnSpcReduction="10000"/>
          </a:bodyPr>
          <a:lstStyle/>
          <a:p>
            <a:r>
              <a:rPr lang="en-US" dirty="0"/>
              <a:t>The scope of this study is to develop a Hostel Reservation System (HRS) for Nile University of Nigeria. It will be a web-based system that automates the process of hostel assignment and allows students to book hostels before the semester begins. The system will also make sure that refectory tickets are handed out thirty minutes before a meal commences.</a:t>
            </a:r>
          </a:p>
          <a:p>
            <a:r>
              <a:rPr lang="en-US" dirty="0"/>
              <a:t>The limitations of the proposed system are:</a:t>
            </a:r>
          </a:p>
          <a:p>
            <a:r>
              <a:rPr lang="en-US" dirty="0"/>
              <a:t>1.	The system only works for students who have paid for accommodation so off-campus students will not have access to the system.</a:t>
            </a:r>
          </a:p>
          <a:p>
            <a:r>
              <a:rPr lang="en-US" dirty="0"/>
              <a:t>2.	The system is web based, meaning it can only be accessed by users with an internet connection. </a:t>
            </a:r>
          </a:p>
          <a:p>
            <a:r>
              <a:rPr lang="en-US" dirty="0"/>
              <a:t>3.	Requires integration into school system to know who has paid for accommodation</a:t>
            </a:r>
          </a:p>
          <a:p>
            <a:endParaRPr lang="en-US" dirty="0"/>
          </a:p>
        </p:txBody>
      </p:sp>
    </p:spTree>
    <p:extLst>
      <p:ext uri="{BB962C8B-B14F-4D97-AF65-F5344CB8AC3E}">
        <p14:creationId xmlns:p14="http://schemas.microsoft.com/office/powerpoint/2010/main" val="46003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LIETERATURE REVIEW</a:t>
            </a:r>
            <a:endParaRPr lang="en-US" dirty="0"/>
          </a:p>
        </p:txBody>
      </p:sp>
      <p:sp>
        <p:nvSpPr>
          <p:cNvPr id="7" name="Rectangle 2"/>
          <p:cNvSpPr>
            <a:spLocks noChangeArrowheads="1"/>
          </p:cNvSpPr>
          <p:nvPr/>
        </p:nvSpPr>
        <p:spPr bwMode="auto">
          <a:xfrm>
            <a:off x="4654550" y="-904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95925075"/>
              </p:ext>
            </p:extLst>
          </p:nvPr>
        </p:nvGraphicFramePr>
        <p:xfrm>
          <a:off x="677863" y="2160588"/>
          <a:ext cx="8596311" cy="50495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837070729"/>
                    </a:ext>
                  </a:extLst>
                </a:gridCol>
                <a:gridCol w="2865437">
                  <a:extLst>
                    <a:ext uri="{9D8B030D-6E8A-4147-A177-3AD203B41FA5}">
                      <a16:colId xmlns:a16="http://schemas.microsoft.com/office/drawing/2014/main" val="2543684599"/>
                    </a:ext>
                  </a:extLst>
                </a:gridCol>
                <a:gridCol w="2865437">
                  <a:extLst>
                    <a:ext uri="{9D8B030D-6E8A-4147-A177-3AD203B41FA5}">
                      <a16:colId xmlns:a16="http://schemas.microsoft.com/office/drawing/2014/main" val="311863052"/>
                    </a:ext>
                  </a:extLst>
                </a:gridCol>
              </a:tblGrid>
              <a:tr h="370840">
                <a:tc>
                  <a:txBody>
                    <a:bodyPr/>
                    <a:lstStyle/>
                    <a:p>
                      <a:pPr marL="0" marR="0" algn="ctr">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gn="ctr">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gn="ctr">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LITERATURE 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3601746503"/>
                  </a:ext>
                </a:extLst>
              </a:tr>
              <a:tr h="370840">
                <a:tc>
                  <a:txBody>
                    <a:bodyPr/>
                    <a:lstStyle/>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Jazira Anuar, (2013)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Smartphones Application Adoption Benefits Using Mobile 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fr-FR" sz="1200" i="1">
                          <a:effectLst/>
                          <a:latin typeface="Times New Roman" panose="02020603050405020304" pitchFamily="18" charset="0"/>
                          <a:ea typeface="Times New Roman" panose="02020603050405020304" pitchFamily="18" charset="0"/>
                          <a:cs typeface="Times New Roman" panose="02020603050405020304" pitchFamily="18" charset="0"/>
                        </a:rPr>
                        <a:t>Procedia - Social and Behavioral Sciences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study states that each hotel is at its very best when they offer unique benefits in an attempt to differentiate themselves from their competitors even though they all shared four (4) same core benefits which included room reservation, check-in, check-out and cancellation of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No technical  implementation of hotel reservation system was suggested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2018856081"/>
                  </a:ext>
                </a:extLst>
              </a:tr>
              <a:tr h="370840">
                <a:tc>
                  <a:txBody>
                    <a:bodyPr/>
                    <a:lstStyle/>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Bedard, M. (2020)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fr-FR"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New Trends in CRS  and  PMS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i="1">
                          <a:effectLst/>
                          <a:latin typeface="Times New Roman" panose="02020603050405020304" pitchFamily="18" charset="0"/>
                          <a:ea typeface="Times New Roman" panose="02020603050405020304" pitchFamily="18" charset="0"/>
                          <a:cs typeface="Times New Roman" panose="02020603050405020304" pitchFamily="18" charset="0"/>
                        </a:rPr>
                        <a:t>Amadeus Journal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study explores the two  main  back-end systems used in hostel-reservation which are  Central Reservations System (CRS) and Property Management System (PMS).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 consideration of course sections.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 technical implementation of hotel reservation system was suggested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263830081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086216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3402562"/>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4200227"/>
                  </a:ext>
                </a:extLst>
              </a:tr>
            </a:tbl>
          </a:graphicData>
        </a:graphic>
      </p:graphicFrame>
    </p:spTree>
    <p:extLst>
      <p:ext uri="{BB962C8B-B14F-4D97-AF65-F5344CB8AC3E}">
        <p14:creationId xmlns:p14="http://schemas.microsoft.com/office/powerpoint/2010/main" val="296635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38132"/>
              </p:ext>
            </p:extLst>
          </p:nvPr>
        </p:nvGraphicFramePr>
        <p:xfrm>
          <a:off x="677863" y="2160588"/>
          <a:ext cx="8596311" cy="55753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418991915"/>
                    </a:ext>
                  </a:extLst>
                </a:gridCol>
                <a:gridCol w="2865437">
                  <a:extLst>
                    <a:ext uri="{9D8B030D-6E8A-4147-A177-3AD203B41FA5}">
                      <a16:colId xmlns:a16="http://schemas.microsoft.com/office/drawing/2014/main" val="3953503147"/>
                    </a:ext>
                  </a:extLst>
                </a:gridCol>
                <a:gridCol w="2865437">
                  <a:extLst>
                    <a:ext uri="{9D8B030D-6E8A-4147-A177-3AD203B41FA5}">
                      <a16:colId xmlns:a16="http://schemas.microsoft.com/office/drawing/2014/main" val="3207259926"/>
                    </a:ext>
                  </a:extLst>
                </a:gridCol>
              </a:tblGrid>
              <a:tr h="370840">
                <a:tc>
                  <a:txBody>
                    <a:bodyPr/>
                    <a:lstStyle/>
                    <a:p>
                      <a:pPr marL="0" marR="0">
                        <a:lnSpc>
                          <a:spcPct val="15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Akauze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M.1 (2016)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Enhanced Hotel Management Information System for Multiple Reservation Booking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Delta State University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study suggests the development of a model for integrating a flexible reservation system that will allow for multiple booking capability in a hotel management system.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No consideration of course sections.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2712173131"/>
                  </a:ext>
                </a:extLst>
              </a:tr>
              <a:tr h="37084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Win, Myint Myint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Computerized Reservation System For Taunggyi 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i="1">
                          <a:effectLst/>
                          <a:latin typeface="Times New Roman" panose="02020603050405020304" pitchFamily="18" charset="0"/>
                          <a:ea typeface="Times New Roman" panose="02020603050405020304" pitchFamily="18" charset="0"/>
                          <a:cs typeface="Times New Roman" panose="02020603050405020304" pitchFamily="18" charset="0"/>
                        </a:rPr>
                        <a:t>Computer University Taunggyi.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study stated that the Computerized reservation system of hotel is to make transaction to be accurate and fast, to keep the client's record (list) systematically and effectively.  Computerized reservations system can be handled and it finds that making a booking just takes a few minutes.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consideration of course sections.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293964132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2750107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93615837"/>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763951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0077028"/>
                  </a:ext>
                </a:extLst>
              </a:tr>
            </a:tbl>
          </a:graphicData>
        </a:graphic>
      </p:graphicFrame>
    </p:spTree>
    <p:extLst>
      <p:ext uri="{BB962C8B-B14F-4D97-AF65-F5344CB8AC3E}">
        <p14:creationId xmlns:p14="http://schemas.microsoft.com/office/powerpoint/2010/main" val="267836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7463895"/>
              </p:ext>
            </p:extLst>
          </p:nvPr>
        </p:nvGraphicFramePr>
        <p:xfrm>
          <a:off x="677863" y="2160588"/>
          <a:ext cx="8596311" cy="39370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123520950"/>
                    </a:ext>
                  </a:extLst>
                </a:gridCol>
                <a:gridCol w="2865437">
                  <a:extLst>
                    <a:ext uri="{9D8B030D-6E8A-4147-A177-3AD203B41FA5}">
                      <a16:colId xmlns:a16="http://schemas.microsoft.com/office/drawing/2014/main" val="1207977112"/>
                    </a:ext>
                  </a:extLst>
                </a:gridCol>
                <a:gridCol w="2865437">
                  <a:extLst>
                    <a:ext uri="{9D8B030D-6E8A-4147-A177-3AD203B41FA5}">
                      <a16:colId xmlns:a16="http://schemas.microsoft.com/office/drawing/2014/main" val="2151017709"/>
                    </a:ext>
                  </a:extLst>
                </a:gridCol>
              </a:tblGrid>
              <a:tr h="370840">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Bakar (2008).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Determinants of Online Hotel Reservations among University Staffs.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Ibima</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Publishing.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paper states that with traditional reservation method, customers can easily change their particulars while talking to the hotel staff. They can effortlessly make any changes.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consideration of course sections.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2281474175"/>
                  </a:ext>
                </a:extLst>
              </a:tr>
              <a:tr h="37084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Elizabeth Betty Ajang  (2023).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Hotel Reservation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200" i="1">
                          <a:effectLst/>
                          <a:latin typeface="Times New Roman" panose="02020603050405020304" pitchFamily="18" charset="0"/>
                          <a:ea typeface="Times New Roman" panose="02020603050405020304" pitchFamily="18" charset="0"/>
                          <a:cs typeface="Times New Roman" panose="02020603050405020304" pitchFamily="18" charset="0"/>
                        </a:rPr>
                        <a:t>Toaz 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This study proposes that hotel management systems encourage and reward individual and unified effort and achievement, provide training and personal development opportunities and create a working environment in which staff can feel a real scene of job involvement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consideration of course sections.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245" marR="55245" marT="0" marB="0"/>
                </a:tc>
                <a:extLst>
                  <a:ext uri="{0D108BD9-81ED-4DB2-BD59-A6C34878D82A}">
                    <a16:rowId xmlns:a16="http://schemas.microsoft.com/office/drawing/2014/main" val="3625142396"/>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08544344"/>
                  </a:ext>
                </a:extLst>
              </a:tr>
            </a:tbl>
          </a:graphicData>
        </a:graphic>
      </p:graphicFrame>
    </p:spTree>
    <p:extLst>
      <p:ext uri="{BB962C8B-B14F-4D97-AF65-F5344CB8AC3E}">
        <p14:creationId xmlns:p14="http://schemas.microsoft.com/office/powerpoint/2010/main" val="6685008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1357</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Symbol</vt:lpstr>
      <vt:lpstr>Times New Roman</vt:lpstr>
      <vt:lpstr>Trebuchet MS</vt:lpstr>
      <vt:lpstr>Wingdings 3</vt:lpstr>
      <vt:lpstr>Facet</vt:lpstr>
      <vt:lpstr>DESIGN AND IMPLEMENTATION OF A HOSTEL BOOKING SYSTEM :  NILE UNIVERSITY OF NIGERIA </vt:lpstr>
      <vt:lpstr>INTRODUCTION</vt:lpstr>
      <vt:lpstr>PROBLEM STATEMENT</vt:lpstr>
      <vt:lpstr>SIGNIFICANCE OF THE STUDY</vt:lpstr>
      <vt:lpstr>AIMS AND OBJECTIVES</vt:lpstr>
      <vt:lpstr>SCOPE AND LIMITATIONS</vt:lpstr>
      <vt:lpstr>LIETERATURE REVIEW</vt:lpstr>
      <vt:lpstr>PowerPoint Presentation</vt:lpstr>
      <vt:lpstr>PowerPoint Presentation</vt:lpstr>
      <vt:lpstr>METHODOLOGY -AGILE</vt:lpstr>
      <vt:lpstr>METHODOLOGY</vt:lpstr>
      <vt:lpstr>IMPLEMENTATION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HOSTEL BOOKING SYSTEM :  NILE UNIVERSITY OF NIGERIA</dc:title>
  <dc:creator>Chibueze Onyekpere</dc:creator>
  <cp:lastModifiedBy>Chibueze Onyekpere</cp:lastModifiedBy>
  <cp:revision>6</cp:revision>
  <dcterms:created xsi:type="dcterms:W3CDTF">2023-12-08T09:45:47Z</dcterms:created>
  <dcterms:modified xsi:type="dcterms:W3CDTF">2023-12-08T11:05:26Z</dcterms:modified>
</cp:coreProperties>
</file>