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9115088" cy="10752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>
        <p:scale>
          <a:sx n="33" d="100"/>
          <a:sy n="33" d="100"/>
        </p:scale>
        <p:origin x="87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386" y="1759668"/>
            <a:ext cx="14336316" cy="3743337"/>
          </a:xfrm>
        </p:spPr>
        <p:txBody>
          <a:bodyPr anchor="b"/>
          <a:lstStyle>
            <a:lvl1pPr algn="ctr">
              <a:defRPr sz="94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9386" y="5647362"/>
            <a:ext cx="14336316" cy="2595944"/>
          </a:xfrm>
        </p:spPr>
        <p:txBody>
          <a:bodyPr/>
          <a:lstStyle>
            <a:lvl1pPr marL="0" indent="0" algn="ctr">
              <a:buNone/>
              <a:defRPr sz="3763"/>
            </a:lvl1pPr>
            <a:lvl2pPr marL="716798" indent="0" algn="ctr">
              <a:buNone/>
              <a:defRPr sz="3136"/>
            </a:lvl2pPr>
            <a:lvl3pPr marL="1433596" indent="0" algn="ctr">
              <a:buNone/>
              <a:defRPr sz="2822"/>
            </a:lvl3pPr>
            <a:lvl4pPr marL="2150394" indent="0" algn="ctr">
              <a:buNone/>
              <a:defRPr sz="2508"/>
            </a:lvl4pPr>
            <a:lvl5pPr marL="2867193" indent="0" algn="ctr">
              <a:buNone/>
              <a:defRPr sz="2508"/>
            </a:lvl5pPr>
            <a:lvl6pPr marL="3583991" indent="0" algn="ctr">
              <a:buNone/>
              <a:defRPr sz="2508"/>
            </a:lvl6pPr>
            <a:lvl7pPr marL="4300789" indent="0" algn="ctr">
              <a:buNone/>
              <a:defRPr sz="2508"/>
            </a:lvl7pPr>
            <a:lvl8pPr marL="5017587" indent="0" algn="ctr">
              <a:buNone/>
              <a:defRPr sz="2508"/>
            </a:lvl8pPr>
            <a:lvl9pPr marL="5734385" indent="0" algn="ctr">
              <a:buNone/>
              <a:defRPr sz="25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90F-7708-4D64-9E1F-3528B26E83D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64BC-B658-4C8C-9871-E387743CC6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61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90F-7708-4D64-9E1F-3528B26E83D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64BC-B658-4C8C-9871-E387743CC6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4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79235" y="572452"/>
            <a:ext cx="4121691" cy="91119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4162" y="572452"/>
            <a:ext cx="12126134" cy="91119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90F-7708-4D64-9E1F-3528B26E83D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64BC-B658-4C8C-9871-E387743CC6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18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90F-7708-4D64-9E1F-3528B26E83D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64BC-B658-4C8C-9871-E387743CC6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99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207" y="2680569"/>
            <a:ext cx="16486763" cy="4472590"/>
          </a:xfrm>
        </p:spPr>
        <p:txBody>
          <a:bodyPr anchor="b"/>
          <a:lstStyle>
            <a:lvl1pPr>
              <a:defRPr sz="94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207" y="7195472"/>
            <a:ext cx="16486763" cy="2352029"/>
          </a:xfrm>
        </p:spPr>
        <p:txBody>
          <a:bodyPr/>
          <a:lstStyle>
            <a:lvl1pPr marL="0" indent="0">
              <a:buNone/>
              <a:defRPr sz="3763">
                <a:solidFill>
                  <a:schemeClr val="tx1">
                    <a:tint val="75000"/>
                  </a:schemeClr>
                </a:solidFill>
              </a:defRPr>
            </a:lvl1pPr>
            <a:lvl2pPr marL="716798" indent="0">
              <a:buNone/>
              <a:defRPr sz="3136">
                <a:solidFill>
                  <a:schemeClr val="tx1">
                    <a:tint val="75000"/>
                  </a:schemeClr>
                </a:solidFill>
              </a:defRPr>
            </a:lvl2pPr>
            <a:lvl3pPr marL="1433596" indent="0">
              <a:buNone/>
              <a:defRPr sz="2822">
                <a:solidFill>
                  <a:schemeClr val="tx1">
                    <a:tint val="75000"/>
                  </a:schemeClr>
                </a:solidFill>
              </a:defRPr>
            </a:lvl3pPr>
            <a:lvl4pPr marL="2150394" indent="0">
              <a:buNone/>
              <a:defRPr sz="2508">
                <a:solidFill>
                  <a:schemeClr val="tx1">
                    <a:tint val="75000"/>
                  </a:schemeClr>
                </a:solidFill>
              </a:defRPr>
            </a:lvl4pPr>
            <a:lvl5pPr marL="2867193" indent="0">
              <a:buNone/>
              <a:defRPr sz="2508">
                <a:solidFill>
                  <a:schemeClr val="tx1">
                    <a:tint val="75000"/>
                  </a:schemeClr>
                </a:solidFill>
              </a:defRPr>
            </a:lvl5pPr>
            <a:lvl6pPr marL="3583991" indent="0">
              <a:buNone/>
              <a:defRPr sz="2508">
                <a:solidFill>
                  <a:schemeClr val="tx1">
                    <a:tint val="75000"/>
                  </a:schemeClr>
                </a:solidFill>
              </a:defRPr>
            </a:lvl6pPr>
            <a:lvl7pPr marL="4300789" indent="0">
              <a:buNone/>
              <a:defRPr sz="2508">
                <a:solidFill>
                  <a:schemeClr val="tx1">
                    <a:tint val="75000"/>
                  </a:schemeClr>
                </a:solidFill>
              </a:defRPr>
            </a:lvl7pPr>
            <a:lvl8pPr marL="5017587" indent="0">
              <a:buNone/>
              <a:defRPr sz="2508">
                <a:solidFill>
                  <a:schemeClr val="tx1">
                    <a:tint val="75000"/>
                  </a:schemeClr>
                </a:solidFill>
              </a:defRPr>
            </a:lvl8pPr>
            <a:lvl9pPr marL="5734385" indent="0">
              <a:buNone/>
              <a:defRPr sz="25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90F-7708-4D64-9E1F-3528B26E83D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64BC-B658-4C8C-9871-E387743CC6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20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4163" y="2862259"/>
            <a:ext cx="8123912" cy="6822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7014" y="2862259"/>
            <a:ext cx="8123912" cy="6822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90F-7708-4D64-9E1F-3528B26E83D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64BC-B658-4C8C-9871-E387743CC6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60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652" y="572452"/>
            <a:ext cx="16486763" cy="2078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653" y="2635768"/>
            <a:ext cx="8086577" cy="1291749"/>
          </a:xfrm>
        </p:spPr>
        <p:txBody>
          <a:bodyPr anchor="b"/>
          <a:lstStyle>
            <a:lvl1pPr marL="0" indent="0">
              <a:buNone/>
              <a:defRPr sz="3763" b="1"/>
            </a:lvl1pPr>
            <a:lvl2pPr marL="716798" indent="0">
              <a:buNone/>
              <a:defRPr sz="3136" b="1"/>
            </a:lvl2pPr>
            <a:lvl3pPr marL="1433596" indent="0">
              <a:buNone/>
              <a:defRPr sz="2822" b="1"/>
            </a:lvl3pPr>
            <a:lvl4pPr marL="2150394" indent="0">
              <a:buNone/>
              <a:defRPr sz="2508" b="1"/>
            </a:lvl4pPr>
            <a:lvl5pPr marL="2867193" indent="0">
              <a:buNone/>
              <a:defRPr sz="2508" b="1"/>
            </a:lvl5pPr>
            <a:lvl6pPr marL="3583991" indent="0">
              <a:buNone/>
              <a:defRPr sz="2508" b="1"/>
            </a:lvl6pPr>
            <a:lvl7pPr marL="4300789" indent="0">
              <a:buNone/>
              <a:defRPr sz="2508" b="1"/>
            </a:lvl7pPr>
            <a:lvl8pPr marL="5017587" indent="0">
              <a:buNone/>
              <a:defRPr sz="2508" b="1"/>
            </a:lvl8pPr>
            <a:lvl9pPr marL="5734385" indent="0">
              <a:buNone/>
              <a:defRPr sz="25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6653" y="3927517"/>
            <a:ext cx="8086577" cy="57767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77013" y="2635768"/>
            <a:ext cx="8126402" cy="1291749"/>
          </a:xfrm>
        </p:spPr>
        <p:txBody>
          <a:bodyPr anchor="b"/>
          <a:lstStyle>
            <a:lvl1pPr marL="0" indent="0">
              <a:buNone/>
              <a:defRPr sz="3763" b="1"/>
            </a:lvl1pPr>
            <a:lvl2pPr marL="716798" indent="0">
              <a:buNone/>
              <a:defRPr sz="3136" b="1"/>
            </a:lvl2pPr>
            <a:lvl3pPr marL="1433596" indent="0">
              <a:buNone/>
              <a:defRPr sz="2822" b="1"/>
            </a:lvl3pPr>
            <a:lvl4pPr marL="2150394" indent="0">
              <a:buNone/>
              <a:defRPr sz="2508" b="1"/>
            </a:lvl4pPr>
            <a:lvl5pPr marL="2867193" indent="0">
              <a:buNone/>
              <a:defRPr sz="2508" b="1"/>
            </a:lvl5pPr>
            <a:lvl6pPr marL="3583991" indent="0">
              <a:buNone/>
              <a:defRPr sz="2508" b="1"/>
            </a:lvl6pPr>
            <a:lvl7pPr marL="4300789" indent="0">
              <a:buNone/>
              <a:defRPr sz="2508" b="1"/>
            </a:lvl7pPr>
            <a:lvl8pPr marL="5017587" indent="0">
              <a:buNone/>
              <a:defRPr sz="2508" b="1"/>
            </a:lvl8pPr>
            <a:lvl9pPr marL="5734385" indent="0">
              <a:buNone/>
              <a:defRPr sz="25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77013" y="3927517"/>
            <a:ext cx="8126402" cy="57767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90F-7708-4D64-9E1F-3528B26E83D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64BC-B658-4C8C-9871-E387743CC6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16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90F-7708-4D64-9E1F-3528B26E83D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64BC-B658-4C8C-9871-E387743CC6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78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90F-7708-4D64-9E1F-3528B26E83D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64BC-B658-4C8C-9871-E387743CC6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07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653" y="716809"/>
            <a:ext cx="6165113" cy="2508832"/>
          </a:xfrm>
        </p:spPr>
        <p:txBody>
          <a:bodyPr anchor="b"/>
          <a:lstStyle>
            <a:lvl1pPr>
              <a:defRPr sz="50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6402" y="1548110"/>
            <a:ext cx="9677013" cy="7640987"/>
          </a:xfrm>
        </p:spPr>
        <p:txBody>
          <a:bodyPr/>
          <a:lstStyle>
            <a:lvl1pPr>
              <a:defRPr sz="5017"/>
            </a:lvl1pPr>
            <a:lvl2pPr>
              <a:defRPr sz="4390"/>
            </a:lvl2pPr>
            <a:lvl3pPr>
              <a:defRPr sz="3763"/>
            </a:lvl3pPr>
            <a:lvl4pPr>
              <a:defRPr sz="3136"/>
            </a:lvl4pPr>
            <a:lvl5pPr>
              <a:defRPr sz="3136"/>
            </a:lvl5pPr>
            <a:lvl6pPr>
              <a:defRPr sz="3136"/>
            </a:lvl6pPr>
            <a:lvl7pPr>
              <a:defRPr sz="3136"/>
            </a:lvl7pPr>
            <a:lvl8pPr>
              <a:defRPr sz="3136"/>
            </a:lvl8pPr>
            <a:lvl9pPr>
              <a:defRPr sz="31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6653" y="3225641"/>
            <a:ext cx="6165113" cy="5975900"/>
          </a:xfrm>
        </p:spPr>
        <p:txBody>
          <a:bodyPr/>
          <a:lstStyle>
            <a:lvl1pPr marL="0" indent="0">
              <a:buNone/>
              <a:defRPr sz="2508"/>
            </a:lvl1pPr>
            <a:lvl2pPr marL="716798" indent="0">
              <a:buNone/>
              <a:defRPr sz="2195"/>
            </a:lvl2pPr>
            <a:lvl3pPr marL="1433596" indent="0">
              <a:buNone/>
              <a:defRPr sz="1881"/>
            </a:lvl3pPr>
            <a:lvl4pPr marL="2150394" indent="0">
              <a:buNone/>
              <a:defRPr sz="1568"/>
            </a:lvl4pPr>
            <a:lvl5pPr marL="2867193" indent="0">
              <a:buNone/>
              <a:defRPr sz="1568"/>
            </a:lvl5pPr>
            <a:lvl6pPr marL="3583991" indent="0">
              <a:buNone/>
              <a:defRPr sz="1568"/>
            </a:lvl6pPr>
            <a:lvl7pPr marL="4300789" indent="0">
              <a:buNone/>
              <a:defRPr sz="1568"/>
            </a:lvl7pPr>
            <a:lvl8pPr marL="5017587" indent="0">
              <a:buNone/>
              <a:defRPr sz="1568"/>
            </a:lvl8pPr>
            <a:lvl9pPr marL="5734385" indent="0">
              <a:buNone/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90F-7708-4D64-9E1F-3528B26E83D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64BC-B658-4C8C-9871-E387743CC6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52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653" y="716809"/>
            <a:ext cx="6165113" cy="2508832"/>
          </a:xfrm>
        </p:spPr>
        <p:txBody>
          <a:bodyPr anchor="b"/>
          <a:lstStyle>
            <a:lvl1pPr>
              <a:defRPr sz="50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6402" y="1548110"/>
            <a:ext cx="9677013" cy="7640987"/>
          </a:xfrm>
        </p:spPr>
        <p:txBody>
          <a:bodyPr anchor="t"/>
          <a:lstStyle>
            <a:lvl1pPr marL="0" indent="0">
              <a:buNone/>
              <a:defRPr sz="5017"/>
            </a:lvl1pPr>
            <a:lvl2pPr marL="716798" indent="0">
              <a:buNone/>
              <a:defRPr sz="4390"/>
            </a:lvl2pPr>
            <a:lvl3pPr marL="1433596" indent="0">
              <a:buNone/>
              <a:defRPr sz="3763"/>
            </a:lvl3pPr>
            <a:lvl4pPr marL="2150394" indent="0">
              <a:buNone/>
              <a:defRPr sz="3136"/>
            </a:lvl4pPr>
            <a:lvl5pPr marL="2867193" indent="0">
              <a:buNone/>
              <a:defRPr sz="3136"/>
            </a:lvl5pPr>
            <a:lvl6pPr marL="3583991" indent="0">
              <a:buNone/>
              <a:defRPr sz="3136"/>
            </a:lvl6pPr>
            <a:lvl7pPr marL="4300789" indent="0">
              <a:buNone/>
              <a:defRPr sz="3136"/>
            </a:lvl7pPr>
            <a:lvl8pPr marL="5017587" indent="0">
              <a:buNone/>
              <a:defRPr sz="3136"/>
            </a:lvl8pPr>
            <a:lvl9pPr marL="5734385" indent="0">
              <a:buNone/>
              <a:defRPr sz="31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6653" y="3225641"/>
            <a:ext cx="6165113" cy="5975900"/>
          </a:xfrm>
        </p:spPr>
        <p:txBody>
          <a:bodyPr/>
          <a:lstStyle>
            <a:lvl1pPr marL="0" indent="0">
              <a:buNone/>
              <a:defRPr sz="2508"/>
            </a:lvl1pPr>
            <a:lvl2pPr marL="716798" indent="0">
              <a:buNone/>
              <a:defRPr sz="2195"/>
            </a:lvl2pPr>
            <a:lvl3pPr marL="1433596" indent="0">
              <a:buNone/>
              <a:defRPr sz="1881"/>
            </a:lvl3pPr>
            <a:lvl4pPr marL="2150394" indent="0">
              <a:buNone/>
              <a:defRPr sz="1568"/>
            </a:lvl4pPr>
            <a:lvl5pPr marL="2867193" indent="0">
              <a:buNone/>
              <a:defRPr sz="1568"/>
            </a:lvl5pPr>
            <a:lvl6pPr marL="3583991" indent="0">
              <a:buNone/>
              <a:defRPr sz="1568"/>
            </a:lvl6pPr>
            <a:lvl7pPr marL="4300789" indent="0">
              <a:buNone/>
              <a:defRPr sz="1568"/>
            </a:lvl7pPr>
            <a:lvl8pPr marL="5017587" indent="0">
              <a:buNone/>
              <a:defRPr sz="1568"/>
            </a:lvl8pPr>
            <a:lvl9pPr marL="5734385" indent="0">
              <a:buNone/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90F-7708-4D64-9E1F-3528B26E83D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64BC-B658-4C8C-9871-E387743CC6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2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4163" y="572452"/>
            <a:ext cx="16486763" cy="2078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4163" y="2862259"/>
            <a:ext cx="16486763" cy="682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4162" y="9965640"/>
            <a:ext cx="4300895" cy="572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E90F-7708-4D64-9E1F-3528B26E83D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1873" y="9965640"/>
            <a:ext cx="6451342" cy="572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00031" y="9965640"/>
            <a:ext cx="4300895" cy="572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E64BC-B658-4C8C-9871-E387743CC6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7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433596" rtl="0" eaLnBrk="1" latinLnBrk="0" hangingPunct="1">
        <a:lnSpc>
          <a:spcPct val="90000"/>
        </a:lnSpc>
        <a:spcBef>
          <a:spcPct val="0"/>
        </a:spcBef>
        <a:buNone/>
        <a:defRPr sz="6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399" indent="-358399" algn="l" defTabSz="1433596" rtl="0" eaLnBrk="1" latinLnBrk="0" hangingPunct="1">
        <a:lnSpc>
          <a:spcPct val="90000"/>
        </a:lnSpc>
        <a:spcBef>
          <a:spcPts val="1568"/>
        </a:spcBef>
        <a:buFont typeface="Arial" panose="020B0604020202020204" pitchFamily="34" charset="0"/>
        <a:buChar char="•"/>
        <a:defRPr sz="4390" kern="1200">
          <a:solidFill>
            <a:schemeClr val="tx1"/>
          </a:solidFill>
          <a:latin typeface="+mn-lt"/>
          <a:ea typeface="+mn-ea"/>
          <a:cs typeface="+mn-cs"/>
        </a:defRPr>
      </a:lvl1pPr>
      <a:lvl2pPr marL="1075197" indent="-358399" algn="l" defTabSz="1433596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3763" kern="1200">
          <a:solidFill>
            <a:schemeClr val="tx1"/>
          </a:solidFill>
          <a:latin typeface="+mn-lt"/>
          <a:ea typeface="+mn-ea"/>
          <a:cs typeface="+mn-cs"/>
        </a:defRPr>
      </a:lvl2pPr>
      <a:lvl3pPr marL="1791995" indent="-358399" algn="l" defTabSz="1433596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3pPr>
      <a:lvl4pPr marL="2508794" indent="-358399" algn="l" defTabSz="1433596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822" kern="1200">
          <a:solidFill>
            <a:schemeClr val="tx1"/>
          </a:solidFill>
          <a:latin typeface="+mn-lt"/>
          <a:ea typeface="+mn-ea"/>
          <a:cs typeface="+mn-cs"/>
        </a:defRPr>
      </a:lvl4pPr>
      <a:lvl5pPr marL="3225592" indent="-358399" algn="l" defTabSz="1433596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822" kern="1200">
          <a:solidFill>
            <a:schemeClr val="tx1"/>
          </a:solidFill>
          <a:latin typeface="+mn-lt"/>
          <a:ea typeface="+mn-ea"/>
          <a:cs typeface="+mn-cs"/>
        </a:defRPr>
      </a:lvl5pPr>
      <a:lvl6pPr marL="3942390" indent="-358399" algn="l" defTabSz="1433596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822" kern="1200">
          <a:solidFill>
            <a:schemeClr val="tx1"/>
          </a:solidFill>
          <a:latin typeface="+mn-lt"/>
          <a:ea typeface="+mn-ea"/>
          <a:cs typeface="+mn-cs"/>
        </a:defRPr>
      </a:lvl6pPr>
      <a:lvl7pPr marL="4659188" indent="-358399" algn="l" defTabSz="1433596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822" kern="1200">
          <a:solidFill>
            <a:schemeClr val="tx1"/>
          </a:solidFill>
          <a:latin typeface="+mn-lt"/>
          <a:ea typeface="+mn-ea"/>
          <a:cs typeface="+mn-cs"/>
        </a:defRPr>
      </a:lvl7pPr>
      <a:lvl8pPr marL="5375986" indent="-358399" algn="l" defTabSz="1433596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822" kern="1200">
          <a:solidFill>
            <a:schemeClr val="tx1"/>
          </a:solidFill>
          <a:latin typeface="+mn-lt"/>
          <a:ea typeface="+mn-ea"/>
          <a:cs typeface="+mn-cs"/>
        </a:defRPr>
      </a:lvl8pPr>
      <a:lvl9pPr marL="6092784" indent="-358399" algn="l" defTabSz="1433596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596" rtl="0" eaLnBrk="1" latinLnBrk="0" hangingPunct="1">
        <a:defRPr sz="2822" kern="1200">
          <a:solidFill>
            <a:schemeClr val="tx1"/>
          </a:solidFill>
          <a:latin typeface="+mn-lt"/>
          <a:ea typeface="+mn-ea"/>
          <a:cs typeface="+mn-cs"/>
        </a:defRPr>
      </a:lvl1pPr>
      <a:lvl2pPr marL="716798" algn="l" defTabSz="1433596" rtl="0" eaLnBrk="1" latinLnBrk="0" hangingPunct="1">
        <a:defRPr sz="2822" kern="1200">
          <a:solidFill>
            <a:schemeClr val="tx1"/>
          </a:solidFill>
          <a:latin typeface="+mn-lt"/>
          <a:ea typeface="+mn-ea"/>
          <a:cs typeface="+mn-cs"/>
        </a:defRPr>
      </a:lvl2pPr>
      <a:lvl3pPr marL="1433596" algn="l" defTabSz="1433596" rtl="0" eaLnBrk="1" latinLnBrk="0" hangingPunct="1">
        <a:defRPr sz="2822" kern="1200">
          <a:solidFill>
            <a:schemeClr val="tx1"/>
          </a:solidFill>
          <a:latin typeface="+mn-lt"/>
          <a:ea typeface="+mn-ea"/>
          <a:cs typeface="+mn-cs"/>
        </a:defRPr>
      </a:lvl3pPr>
      <a:lvl4pPr marL="2150394" algn="l" defTabSz="1433596" rtl="0" eaLnBrk="1" latinLnBrk="0" hangingPunct="1">
        <a:defRPr sz="2822" kern="1200">
          <a:solidFill>
            <a:schemeClr val="tx1"/>
          </a:solidFill>
          <a:latin typeface="+mn-lt"/>
          <a:ea typeface="+mn-ea"/>
          <a:cs typeface="+mn-cs"/>
        </a:defRPr>
      </a:lvl4pPr>
      <a:lvl5pPr marL="2867193" algn="l" defTabSz="1433596" rtl="0" eaLnBrk="1" latinLnBrk="0" hangingPunct="1">
        <a:defRPr sz="2822" kern="1200">
          <a:solidFill>
            <a:schemeClr val="tx1"/>
          </a:solidFill>
          <a:latin typeface="+mn-lt"/>
          <a:ea typeface="+mn-ea"/>
          <a:cs typeface="+mn-cs"/>
        </a:defRPr>
      </a:lvl5pPr>
      <a:lvl6pPr marL="3583991" algn="l" defTabSz="1433596" rtl="0" eaLnBrk="1" latinLnBrk="0" hangingPunct="1">
        <a:defRPr sz="2822" kern="1200">
          <a:solidFill>
            <a:schemeClr val="tx1"/>
          </a:solidFill>
          <a:latin typeface="+mn-lt"/>
          <a:ea typeface="+mn-ea"/>
          <a:cs typeface="+mn-cs"/>
        </a:defRPr>
      </a:lvl6pPr>
      <a:lvl7pPr marL="4300789" algn="l" defTabSz="1433596" rtl="0" eaLnBrk="1" latinLnBrk="0" hangingPunct="1">
        <a:defRPr sz="2822" kern="1200">
          <a:solidFill>
            <a:schemeClr val="tx1"/>
          </a:solidFill>
          <a:latin typeface="+mn-lt"/>
          <a:ea typeface="+mn-ea"/>
          <a:cs typeface="+mn-cs"/>
        </a:defRPr>
      </a:lvl7pPr>
      <a:lvl8pPr marL="5017587" algn="l" defTabSz="1433596" rtl="0" eaLnBrk="1" latinLnBrk="0" hangingPunct="1">
        <a:defRPr sz="2822" kern="1200">
          <a:solidFill>
            <a:schemeClr val="tx1"/>
          </a:solidFill>
          <a:latin typeface="+mn-lt"/>
          <a:ea typeface="+mn-ea"/>
          <a:cs typeface="+mn-cs"/>
        </a:defRPr>
      </a:lvl8pPr>
      <a:lvl9pPr marL="5734385" algn="l" defTabSz="1433596" rtl="0" eaLnBrk="1" latinLnBrk="0" hangingPunct="1">
        <a:defRPr sz="2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6C563-F0AD-9249-C258-E4981DA2AC3F}"/>
              </a:ext>
            </a:extLst>
          </p:cNvPr>
          <p:cNvSpPr/>
          <p:nvPr/>
        </p:nvSpPr>
        <p:spPr>
          <a:xfrm>
            <a:off x="0" y="0"/>
            <a:ext cx="19115088" cy="10752138"/>
          </a:xfrm>
          <a:prstGeom prst="rect">
            <a:avLst/>
          </a:prstGeom>
          <a:blipFill dpi="0" rotWithShape="1">
            <a:blip r:embed="rId3">
              <a:alphaModFix amt="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66DA27-6F02-C870-2617-0B7AFF5BF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31" y="3089053"/>
            <a:ext cx="6118420" cy="3265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/>
            </a:solidFill>
          </a:ln>
          <a:effectLst>
            <a:reflection blurRad="38100" stA="39000" endPos="1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458825-2642-653D-F950-7E251C31081F}"/>
              </a:ext>
            </a:extLst>
          </p:cNvPr>
          <p:cNvSpPr txBox="1"/>
          <p:nvPr/>
        </p:nvSpPr>
        <p:spPr>
          <a:xfrm>
            <a:off x="11407365" y="7294449"/>
            <a:ext cx="660512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is a powerful tool for understanding the emotional context of text. Two popular models, VADER and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3A9D8-D5E3-082E-F096-4C68E9368BA9}"/>
              </a:ext>
            </a:extLst>
          </p:cNvPr>
          <p:cNvSpPr txBox="1"/>
          <p:nvPr/>
        </p:nvSpPr>
        <p:spPr>
          <a:xfrm>
            <a:off x="11407366" y="863419"/>
            <a:ext cx="660512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9600" dirty="0">
                <a:gradFill>
                  <a:gsLst>
                    <a:gs pos="0">
                      <a:srgbClr val="002060"/>
                    </a:gs>
                    <a:gs pos="100000">
                      <a:schemeClr val="accent5">
                        <a:lumMod val="74000"/>
                      </a:schemeClr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VADERS vs Roberta in Sentiment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C1A702-CE4D-AE9B-56E6-7F43638925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57" y="3089053"/>
            <a:ext cx="5506482" cy="3095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/>
            </a:solidFill>
          </a:ln>
          <a:effectLst>
            <a:reflection blurRad="38100" stA="39000" endPos="1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5F54B-00D8-242D-6CB5-3EAD79DE5D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t="777" r="312" b="-777"/>
          <a:stretch/>
        </p:blipFill>
        <p:spPr>
          <a:xfrm>
            <a:off x="1711458" y="3864241"/>
            <a:ext cx="5996265" cy="3430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/>
            </a:solidFill>
          </a:ln>
          <a:effectLst>
            <a:reflection blurRad="38100" stA="39000" endPos="15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443CDBC-E4AB-FBF3-EC6F-9729DFBAC1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582" y="9893990"/>
            <a:ext cx="1943500" cy="8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5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C5F9D8-AFB9-5E7B-6D9D-6F83004E568A}"/>
              </a:ext>
            </a:extLst>
          </p:cNvPr>
          <p:cNvSpPr txBox="1"/>
          <p:nvPr/>
        </p:nvSpPr>
        <p:spPr>
          <a:xfrm>
            <a:off x="8109743" y="1667362"/>
            <a:ext cx="10679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VADER: </a:t>
            </a:r>
          </a:p>
          <a:p>
            <a:r>
              <a:rPr lang="en-US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(Valence Aware Dictionary and </a:t>
            </a:r>
            <a:r>
              <a:rPr lang="en-US" sz="5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lang="en-US" sz="5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Reasoner) </a:t>
            </a:r>
            <a:endParaRPr lang="en-US" sz="7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5790B9-DCF6-E84A-2F2E-E2608F846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6025" y="593906"/>
            <a:ext cx="2431122" cy="10734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D5C653-8FDA-EBD1-DE1C-6A1319A1B6DD}"/>
              </a:ext>
            </a:extLst>
          </p:cNvPr>
          <p:cNvSpPr/>
          <p:nvPr/>
        </p:nvSpPr>
        <p:spPr>
          <a:xfrm>
            <a:off x="8109743" y="5031372"/>
            <a:ext cx="4746171" cy="1062626"/>
          </a:xfrm>
          <a:prstGeom prst="rect">
            <a:avLst/>
          </a:prstGeom>
          <a:solidFill>
            <a:srgbClr val="D6DE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Lexicon-based approach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ACEBEE-4C9F-CFAD-3142-051DC68C80F6}"/>
              </a:ext>
            </a:extLst>
          </p:cNvPr>
          <p:cNvSpPr/>
          <p:nvPr/>
        </p:nvSpPr>
        <p:spPr>
          <a:xfrm>
            <a:off x="13449243" y="6619567"/>
            <a:ext cx="4746171" cy="1062626"/>
          </a:xfrm>
          <a:prstGeom prst="rect">
            <a:avLst/>
          </a:prstGeom>
          <a:solidFill>
            <a:srgbClr val="D6DE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 sentiment scores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DAD36-C65D-4D81-D3A2-DB0902752371}"/>
              </a:ext>
            </a:extLst>
          </p:cNvPr>
          <p:cNvSpPr/>
          <p:nvPr/>
        </p:nvSpPr>
        <p:spPr>
          <a:xfrm>
            <a:off x="13449242" y="5035042"/>
            <a:ext cx="4746171" cy="1062626"/>
          </a:xfrm>
          <a:prstGeom prst="rect">
            <a:avLst/>
          </a:prstGeom>
          <a:solidFill>
            <a:srgbClr val="D6DE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 and lightweight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928248-2FD4-52BF-3CB5-B88E048328F4}"/>
              </a:ext>
            </a:extLst>
          </p:cNvPr>
          <p:cNvSpPr/>
          <p:nvPr/>
        </p:nvSpPr>
        <p:spPr>
          <a:xfrm>
            <a:off x="8109743" y="6603026"/>
            <a:ext cx="4746171" cy="1062626"/>
          </a:xfrm>
          <a:prstGeom prst="rect">
            <a:avLst/>
          </a:prstGeom>
          <a:solidFill>
            <a:srgbClr val="D6DE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Well-suited for short texts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D60C5-89B8-2DB1-7172-77E1CDE3A47A}"/>
              </a:ext>
            </a:extLst>
          </p:cNvPr>
          <p:cNvSpPr/>
          <p:nvPr/>
        </p:nvSpPr>
        <p:spPr>
          <a:xfrm>
            <a:off x="0" y="0"/>
            <a:ext cx="6678175" cy="10752138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619187-AD4D-668F-9E10-EF4455446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582" y="9893990"/>
            <a:ext cx="1943500" cy="8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0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9F8BBE-4AC6-2B4C-F35C-AF3B4D6F7E83}"/>
              </a:ext>
            </a:extLst>
          </p:cNvPr>
          <p:cNvSpPr txBox="1"/>
          <p:nvPr/>
        </p:nvSpPr>
        <p:spPr>
          <a:xfrm>
            <a:off x="7124524" y="2005915"/>
            <a:ext cx="1090748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VADER is a lexicon-based sentiment analysis tool. It analyzes text by referencing a dictionary of words with assigned sentiment scores. 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word "happy" might have a positive score, while the word "sad" might have a negative score. VADER then analyzes the text and assigns a sentiment score based on the words it finds.</a:t>
            </a: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simplicity makes VADER a good choice for analyzing large volumes of short customer reviews, where a quick overview of sentiment is needed.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DF358C-F0A5-1B47-EE2E-1C4F9C013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24" t="18656" r="6477"/>
          <a:stretch/>
        </p:blipFill>
        <p:spPr>
          <a:xfrm>
            <a:off x="0" y="0"/>
            <a:ext cx="5781368" cy="107521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729958-7EB3-BED5-D07C-B7657CA77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582" y="9893990"/>
            <a:ext cx="1943500" cy="8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C5F9D8-AFB9-5E7B-6D9D-6F83004E568A}"/>
              </a:ext>
            </a:extLst>
          </p:cNvPr>
          <p:cNvSpPr txBox="1"/>
          <p:nvPr/>
        </p:nvSpPr>
        <p:spPr>
          <a:xfrm>
            <a:off x="8493201" y="1667361"/>
            <a:ext cx="9764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7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(Robustly Optimized BERT Pretraining Approach)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867EBD-A067-36AB-DD72-4684FD2F29D0}"/>
              </a:ext>
            </a:extLst>
          </p:cNvPr>
          <p:cNvSpPr/>
          <p:nvPr/>
        </p:nvSpPr>
        <p:spPr>
          <a:xfrm>
            <a:off x="8493201" y="5031371"/>
            <a:ext cx="4746171" cy="1062626"/>
          </a:xfrm>
          <a:prstGeom prst="rect">
            <a:avLst/>
          </a:prstGeom>
          <a:solidFill>
            <a:srgbClr val="D6DE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8103D7-CE70-1B90-4FA2-27D144B36042}"/>
              </a:ext>
            </a:extLst>
          </p:cNvPr>
          <p:cNvSpPr/>
          <p:nvPr/>
        </p:nvSpPr>
        <p:spPr>
          <a:xfrm>
            <a:off x="13832700" y="5035041"/>
            <a:ext cx="4746171" cy="1062626"/>
          </a:xfrm>
          <a:prstGeom prst="rect">
            <a:avLst/>
          </a:prstGeom>
          <a:solidFill>
            <a:srgbClr val="D6DE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More accurate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ED754-4681-0CB5-A236-FE613C49CD88}"/>
              </a:ext>
            </a:extLst>
          </p:cNvPr>
          <p:cNvSpPr/>
          <p:nvPr/>
        </p:nvSpPr>
        <p:spPr>
          <a:xfrm>
            <a:off x="8493201" y="6603025"/>
            <a:ext cx="7168357" cy="1062626"/>
          </a:xfrm>
          <a:prstGeom prst="rect">
            <a:avLst/>
          </a:prstGeom>
          <a:solidFill>
            <a:srgbClr val="D6DE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Understands context and sarcasms better</a:t>
            </a:r>
          </a:p>
        </p:txBody>
      </p:sp>
      <p:pic>
        <p:nvPicPr>
          <p:cNvPr id="3076" name="Picture 4" descr="The Transformer Model - MachineLearningMastery.com">
            <a:extLst>
              <a:ext uri="{FF2B5EF4-FFF2-40B4-BE49-F238E27FC236}">
                <a16:creationId xmlns:a16="http://schemas.microsoft.com/office/drawing/2014/main" id="{778D1B21-7F8C-BE13-BB0C-8B0130C2D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0" y="1362"/>
            <a:ext cx="7631112" cy="1075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5790B9-DCF6-E84A-2F2E-E2608F846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49"/>
            <a:ext cx="1887794" cy="8335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5D545B-8D31-87BC-A83C-ADACBC0AA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582" y="9893990"/>
            <a:ext cx="1943500" cy="8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9F8BBE-4AC6-2B4C-F35C-AF3B4D6F7E83}"/>
              </a:ext>
            </a:extLst>
          </p:cNvPr>
          <p:cNvSpPr txBox="1"/>
          <p:nvPr/>
        </p:nvSpPr>
        <p:spPr>
          <a:xfrm>
            <a:off x="7993626" y="2282914"/>
            <a:ext cx="1090748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transformer-based deep learning model, an improvement over BERT and is designed to enhance BERT's performance by optimizing its pre-training process. 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developing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ReviewScope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utilize the “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cardiffnlp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/twitter-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-base-sentiment” model from Hugging Face to classify the sentiment of customer reviews on products. The model's weights, obtained through transfer learning, are applied to our use-case dataset to extract sentiment.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729958-7EB3-BED5-D07C-B7657CA77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4" y="176982"/>
            <a:ext cx="2004092" cy="884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F50B5-015D-02DA-D7E0-4D967FDB7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975" y="3611285"/>
            <a:ext cx="7993626" cy="3529566"/>
          </a:xfrm>
          <a:prstGeom prst="rect">
            <a:avLst/>
          </a:prstGeom>
        </p:spPr>
      </p:pic>
      <p:pic>
        <p:nvPicPr>
          <p:cNvPr id="9" name="Picture 4" descr="Hugging Face - Current Openings">
            <a:extLst>
              <a:ext uri="{FF2B5EF4-FFF2-40B4-BE49-F238E27FC236}">
                <a16:creationId xmlns:a16="http://schemas.microsoft.com/office/drawing/2014/main" id="{561EB42C-F268-0C33-83BB-5E31C63F7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685" y="4163312"/>
            <a:ext cx="939629" cy="93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E33C53-86DB-E64F-6FE0-6BDDEA34D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582" y="9893990"/>
            <a:ext cx="1943500" cy="8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6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729958-7EB3-BED5-D07C-B7657CA77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4" y="176982"/>
            <a:ext cx="2431122" cy="10734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C814A-3769-4ACF-8A98-4968A2E66076}"/>
              </a:ext>
            </a:extLst>
          </p:cNvPr>
          <p:cNvSpPr txBox="1"/>
          <p:nvPr/>
        </p:nvSpPr>
        <p:spPr>
          <a:xfrm>
            <a:off x="5742101" y="251763"/>
            <a:ext cx="76308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2DD84-B75D-7BD9-9E5D-58DC6008E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38" y="1267426"/>
            <a:ext cx="12277725" cy="466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70F9D6-1285-F37A-85A1-31E0EA57A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425" y="5833125"/>
            <a:ext cx="12277725" cy="46672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6D81BD-642D-46DB-63D8-969718A38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582" y="9893990"/>
            <a:ext cx="1943500" cy="8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0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729958-7EB3-BED5-D07C-B7657CA77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4" y="176982"/>
            <a:ext cx="2431122" cy="10734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C814A-3769-4ACF-8A98-4968A2E66076}"/>
              </a:ext>
            </a:extLst>
          </p:cNvPr>
          <p:cNvSpPr txBox="1"/>
          <p:nvPr/>
        </p:nvSpPr>
        <p:spPr>
          <a:xfrm>
            <a:off x="5742101" y="251763"/>
            <a:ext cx="76308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4771-7094-884D-B1E1-1B08CFB3C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220" y="2167505"/>
            <a:ext cx="7283330" cy="5561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B1DE81-5F25-2CF0-6570-8D220A356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6098" y="2167505"/>
            <a:ext cx="7283330" cy="55613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9A2E1F-5C5B-7A7A-C40A-98942A69D16F}"/>
              </a:ext>
            </a:extLst>
          </p:cNvPr>
          <p:cNvSpPr txBox="1"/>
          <p:nvPr/>
        </p:nvSpPr>
        <p:spPr>
          <a:xfrm>
            <a:off x="1639220" y="8304627"/>
            <a:ext cx="65468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chart above shows the average polarity score by the user sentiment. This implies that the VADER model performs very well generally in classifying the sentiment of the reviews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1C8FF-D677-9F86-7780-9370073D176C}"/>
              </a:ext>
            </a:extLst>
          </p:cNvPr>
          <p:cNvSpPr txBox="1"/>
          <p:nvPr/>
        </p:nvSpPr>
        <p:spPr>
          <a:xfrm>
            <a:off x="4587324" y="1767395"/>
            <a:ext cx="1154778" cy="39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B5C63-B7AA-1AC2-CFD7-86567E737889}"/>
              </a:ext>
            </a:extLst>
          </p:cNvPr>
          <p:cNvSpPr txBox="1"/>
          <p:nvPr/>
        </p:nvSpPr>
        <p:spPr>
          <a:xfrm>
            <a:off x="13834202" y="1767395"/>
            <a:ext cx="13871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B1FB0C-2D76-10D9-40C1-F08EEB80A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582" y="9893990"/>
            <a:ext cx="1943500" cy="8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9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729958-7EB3-BED5-D07C-B7657CA77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4" y="176982"/>
            <a:ext cx="2431122" cy="10734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D77B81-8AB0-6842-B87C-53408D3239ED}"/>
              </a:ext>
            </a:extLst>
          </p:cNvPr>
          <p:cNvSpPr txBox="1"/>
          <p:nvPr/>
        </p:nvSpPr>
        <p:spPr>
          <a:xfrm>
            <a:off x="12409715" y="4989528"/>
            <a:ext cx="5377541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Hybrid Approaches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combining the strengths of different models to create a more robust solution.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4EB927-3CBB-9A41-4A86-8D90FF98E745}"/>
              </a:ext>
            </a:extLst>
          </p:cNvPr>
          <p:cNvSpPr txBox="1"/>
          <p:nvPr/>
        </p:nvSpPr>
        <p:spPr>
          <a:xfrm>
            <a:off x="2912035" y="551685"/>
            <a:ext cx="134871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Recommendations</a:t>
            </a: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A79993BB-F32D-5C9D-4D86-71349018C3AF}"/>
              </a:ext>
            </a:extLst>
          </p:cNvPr>
          <p:cNvSpPr/>
          <p:nvPr/>
        </p:nvSpPr>
        <p:spPr>
          <a:xfrm>
            <a:off x="1523997" y="2769273"/>
            <a:ext cx="5377543" cy="1589315"/>
          </a:xfrm>
          <a:prstGeom prst="chevron">
            <a:avLst>
              <a:gd name="adj" fmla="val 23973"/>
            </a:avLst>
          </a:prstGeom>
          <a:solidFill>
            <a:srgbClr val="D6DE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4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F8268F96-804E-8675-54B3-85070D7687AD}"/>
              </a:ext>
            </a:extLst>
          </p:cNvPr>
          <p:cNvSpPr/>
          <p:nvPr/>
        </p:nvSpPr>
        <p:spPr>
          <a:xfrm>
            <a:off x="6966855" y="2769272"/>
            <a:ext cx="5377543" cy="1589315"/>
          </a:xfrm>
          <a:prstGeom prst="chevron">
            <a:avLst>
              <a:gd name="adj" fmla="val 23973"/>
            </a:avLst>
          </a:prstGeom>
          <a:solidFill>
            <a:srgbClr val="D6DE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4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299E8258-C928-ED7D-9678-D97C0028E480}"/>
              </a:ext>
            </a:extLst>
          </p:cNvPr>
          <p:cNvSpPr/>
          <p:nvPr/>
        </p:nvSpPr>
        <p:spPr>
          <a:xfrm>
            <a:off x="12409713" y="2769272"/>
            <a:ext cx="5377543" cy="1589315"/>
          </a:xfrm>
          <a:prstGeom prst="chevron">
            <a:avLst>
              <a:gd name="adj" fmla="val 23973"/>
            </a:avLst>
          </a:prstGeom>
          <a:solidFill>
            <a:srgbClr val="D6DE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GB" sz="4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35C2AE-452C-BCCE-CFA1-6A5992C05AEA}"/>
              </a:ext>
            </a:extLst>
          </p:cNvPr>
          <p:cNvSpPr txBox="1"/>
          <p:nvPr/>
        </p:nvSpPr>
        <p:spPr>
          <a:xfrm>
            <a:off x="7062105" y="4989528"/>
            <a:ext cx="4958445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Regularly evaluate and fine-tune your sentiment analysis approach to ensure optimal performance.</a:t>
            </a:r>
            <a:endParaRPr lang="en-GB" sz="28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EB3AB9-CA17-D391-137D-BAA64D3960B5}"/>
              </a:ext>
            </a:extLst>
          </p:cNvPr>
          <p:cNvSpPr txBox="1"/>
          <p:nvPr/>
        </p:nvSpPr>
        <p:spPr>
          <a:xfrm>
            <a:off x="1523997" y="4989527"/>
            <a:ext cx="537754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Wisely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sentiment analysis model that best fits your specific use case and requirements.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E1951B-E824-6F52-9012-E926BF958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582" y="9893990"/>
            <a:ext cx="1943500" cy="8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7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493</TotalTime>
  <Words>321</Words>
  <Application>Microsoft Office PowerPoint</Application>
  <PresentationFormat>Custom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chibuike onuba</dc:creator>
  <cp:lastModifiedBy>chibuike onuba</cp:lastModifiedBy>
  <cp:revision>4</cp:revision>
  <dcterms:created xsi:type="dcterms:W3CDTF">2024-05-22T10:45:48Z</dcterms:created>
  <dcterms:modified xsi:type="dcterms:W3CDTF">2024-05-27T22:12:33Z</dcterms:modified>
</cp:coreProperties>
</file>