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96BF-2DAF-A8C2-92A9-F54006B1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3441-12D2-6D63-BE0D-DB9E1825F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9714-2703-A7F2-73A4-E25AD289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ABF8-F73A-8B80-15C0-13F3B5FA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EF7D-655E-3836-31FC-57BD65B7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3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71B3-A3B1-6574-7879-B7B0B648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291F6-7208-404F-1186-4478CC8FE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3F1A-ED3F-ED71-93FF-EF2741FE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B834-F06F-7C82-11C5-783257C9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C631-246A-421D-4FD8-CA442422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75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4E257-D6C6-3948-A6A4-20D857815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C63B4-8DA6-8A6D-2FE8-2833EC095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3BE2-7E2A-FAF1-3B44-F09A5F2C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54DD-8F58-DE1E-6C13-C44E978B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70A6-435E-ECE5-1F4E-3492C469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8320-4F70-5C9D-FC62-0CA60413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478B-D7BB-AD71-2DF0-CE433988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81CDC-7E03-848E-D414-E48B90C2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4CC4-EEA6-02AD-1BD5-C9BA74E1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BE33-2402-81A7-3FCC-D654EC29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95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6027-C7D4-1D1D-338D-6CDCE3A1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FAA7-9B4A-A10E-0AE8-ED6ADAF1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4185-8AD5-3481-5DB8-9E31E90C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4E37-6D4C-554A-45E0-6E25B4A4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D362-9BFC-A101-0B37-96EBE86A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4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8AE8-31F0-8F68-802F-0C4013E2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B73E-1583-B989-0B64-5A0D57A8D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CD8F-0B4C-8018-DC92-176B3A600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F4EA-381B-32B9-A479-D23F518D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0015-A6C0-6258-BA51-1B287BAC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552D-044A-6E3E-43F6-6EA2E73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C33D-5E53-8DCE-1952-5A31315F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0D270-9800-C45B-AB2E-B4A7B5B3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BD875-ECA5-3509-CD84-6EF514C16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2E78-B216-A7BB-E630-D13DC3586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A0E89-4AE2-38BC-B963-4C029F53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609F1-AE20-CD84-7F60-9D62D35C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F4D48-D3E0-F588-015E-4AA0AA16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CCA59-1324-8286-6E03-D53E4C85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5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94CA-2474-9964-CF2A-1F459784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6AF1D-ABA7-8FAE-E9A6-71FBE18F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810E1-1C44-C8D4-A4B0-30909920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EC39D-F3DB-EA7B-52AD-BBA50192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17EC2-A78F-F032-5E83-522582A4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D97AE-EBB4-3F3E-E24B-5A4382C0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3A6ED-74DA-A0DB-07B7-CA1CBA98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9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F93F-1F2E-B92F-105B-C131479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F2EE-6BA8-4CFA-C178-BBB4011B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B5B70-05B6-283F-0CEE-5886D1E38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A2B5F-36A5-6761-4031-137EAFE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0E207-90AC-9E4D-3DC6-3494BE34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E0BD1-6D7D-87F8-7F32-B258ED4B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8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DF65-E846-F0BA-D8A0-20BC4C59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FD896-F4C1-A76E-10C1-6B462BF64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4278-FCED-334C-DA2F-F055B5B99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C7EEE-88C7-EA19-ACAC-C0967F93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3A6C5-B363-97D1-7225-3D4AF238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F85D4-7C95-9ECB-CCB6-93FE2EC2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34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11106-97B9-9550-FB9A-1F4F660B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5047-0CC9-D5B7-2635-C37DF2BC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9B69-3783-A80C-77EE-2726C700E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2E31-4C58-41B1-A18F-D00FCFB9C0B3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30C1-B735-2D3F-67F9-414A6256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BFF6-7146-0981-70F3-2410A91F1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D1D4-4767-4926-8829-06F19C1E6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39321-CE56-E879-3A17-861575B8D557}"/>
              </a:ext>
            </a:extLst>
          </p:cNvPr>
          <p:cNvGrpSpPr/>
          <p:nvPr/>
        </p:nvGrpSpPr>
        <p:grpSpPr>
          <a:xfrm>
            <a:off x="2967773" y="1635823"/>
            <a:ext cx="6496267" cy="3406104"/>
            <a:chOff x="736980" y="467834"/>
            <a:chExt cx="6496267" cy="34061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4B6F25-98EB-8BA0-1010-040331F4524B}"/>
                </a:ext>
              </a:extLst>
            </p:cNvPr>
            <p:cNvSpPr txBox="1"/>
            <p:nvPr/>
          </p:nvSpPr>
          <p:spPr>
            <a:xfrm>
              <a:off x="736980" y="1343365"/>
              <a:ext cx="64962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err="1">
                  <a:solidFill>
                    <a:schemeClr val="accent5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R</a:t>
              </a:r>
              <a:r>
                <a:rPr lang="en-US" sz="6600" dirty="0" err="1">
                  <a:latin typeface="Arial Rounded MT Bold" panose="020F0704030504030204" pitchFamily="34" charset="0"/>
                </a:rPr>
                <a:t>eview</a:t>
              </a:r>
              <a:r>
                <a:rPr lang="en-US" sz="8000" dirty="0" err="1">
                  <a:solidFill>
                    <a:schemeClr val="accent5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S</a:t>
              </a:r>
              <a:r>
                <a:rPr lang="en-US" sz="8000" dirty="0">
                  <a:latin typeface="Arial Rounded MT Bold" panose="020F0704030504030204" pitchFamily="34" charset="0"/>
                </a:rPr>
                <a:t>   o </a:t>
              </a:r>
              <a:r>
                <a:rPr lang="en-US" sz="7200" dirty="0">
                  <a:latin typeface="Arial Rounded MT Bold" panose="020F0704030504030204" pitchFamily="34" charset="0"/>
                </a:rPr>
                <a:t>p</a:t>
              </a:r>
              <a:r>
                <a:rPr lang="en-US" sz="6600" dirty="0">
                  <a:latin typeface="Arial Rounded MT Bold" panose="020F0704030504030204" pitchFamily="34" charset="0"/>
                </a:rPr>
                <a:t>e  </a:t>
              </a:r>
              <a:endParaRPr lang="en-GB" sz="66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0B6F2B-B963-6877-1960-F0A37EB6EC18}"/>
                </a:ext>
              </a:extLst>
            </p:cNvPr>
            <p:cNvGrpSpPr/>
            <p:nvPr/>
          </p:nvGrpSpPr>
          <p:grpSpPr>
            <a:xfrm>
              <a:off x="3444379" y="937719"/>
              <a:ext cx="2743200" cy="2936219"/>
              <a:chOff x="2811439" y="2331818"/>
              <a:chExt cx="2743200" cy="293621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87F745-B297-0109-2A2C-5A04223B40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64" t="15340" r="26835" b="25692"/>
              <a:stretch/>
            </p:blipFill>
            <p:spPr>
              <a:xfrm>
                <a:off x="2811439" y="2388359"/>
                <a:ext cx="2743200" cy="287967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5D8E3A-01CC-0931-45E8-0474DE8FF26B}"/>
                  </a:ext>
                </a:extLst>
              </p:cNvPr>
              <p:cNvSpPr txBox="1"/>
              <p:nvPr/>
            </p:nvSpPr>
            <p:spPr>
              <a:xfrm>
                <a:off x="3647364" y="2359786"/>
                <a:ext cx="310486" cy="190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800" dirty="0">
                    <a:latin typeface="Arial Rounded MT Bold" panose="020F0704030504030204" pitchFamily="34" charset="0"/>
                  </a:rPr>
                  <a:t>c</a:t>
                </a:r>
                <a:endParaRPr lang="en-GB" sz="118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91054B-F77E-88C9-F4F4-864A481C695B}"/>
                  </a:ext>
                </a:extLst>
              </p:cNvPr>
              <p:cNvSpPr txBox="1"/>
              <p:nvPr/>
            </p:nvSpPr>
            <p:spPr>
              <a:xfrm>
                <a:off x="4479875" y="2331818"/>
                <a:ext cx="310486" cy="190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800" dirty="0">
                    <a:latin typeface="Arial Rounded MT Bold" panose="020F0704030504030204" pitchFamily="34" charset="0"/>
                  </a:rPr>
                  <a:t>o</a:t>
                </a:r>
                <a:endParaRPr lang="en-GB" sz="11800" dirty="0"/>
              </a:p>
            </p:txBody>
          </p:sp>
        </p:grpSp>
        <p:pic>
          <p:nvPicPr>
            <p:cNvPr id="1026" name="Picture 2" descr="Higher Arrow">
              <a:extLst>
                <a:ext uri="{FF2B5EF4-FFF2-40B4-BE49-F238E27FC236}">
                  <a16:creationId xmlns:a16="http://schemas.microsoft.com/office/drawing/2014/main" id="{FF0AFDCD-E577-71BC-E971-5A0E7A86B4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9" t="24324" r="21429" b="25045"/>
            <a:stretch/>
          </p:blipFill>
          <p:spPr bwMode="auto">
            <a:xfrm>
              <a:off x="1904406" y="467834"/>
              <a:ext cx="3363652" cy="1467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32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chibuike onuba</dc:creator>
  <cp:lastModifiedBy>chibuike onuba</cp:lastModifiedBy>
  <cp:revision>2</cp:revision>
  <dcterms:created xsi:type="dcterms:W3CDTF">2024-04-08T16:05:19Z</dcterms:created>
  <dcterms:modified xsi:type="dcterms:W3CDTF">2024-04-08T23:56:04Z</dcterms:modified>
</cp:coreProperties>
</file>